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33"/>
  </p:notesMasterIdLst>
  <p:sldIdLst>
    <p:sldId id="262" r:id="rId5"/>
    <p:sldId id="324" r:id="rId6"/>
    <p:sldId id="374" r:id="rId7"/>
    <p:sldId id="1989" r:id="rId8"/>
    <p:sldId id="1986" r:id="rId9"/>
    <p:sldId id="1999" r:id="rId10"/>
    <p:sldId id="2000" r:id="rId11"/>
    <p:sldId id="2001" r:id="rId12"/>
    <p:sldId id="2005" r:id="rId13"/>
    <p:sldId id="2006" r:id="rId14"/>
    <p:sldId id="2007" r:id="rId15"/>
    <p:sldId id="2008" r:id="rId16"/>
    <p:sldId id="2009" r:id="rId17"/>
    <p:sldId id="383" r:id="rId18"/>
    <p:sldId id="2010" r:id="rId19"/>
    <p:sldId id="2042" r:id="rId20"/>
    <p:sldId id="2016" r:id="rId21"/>
    <p:sldId id="2017" r:id="rId22"/>
    <p:sldId id="2043" r:id="rId23"/>
    <p:sldId id="2041" r:id="rId24"/>
    <p:sldId id="2040" r:id="rId25"/>
    <p:sldId id="2039" r:id="rId26"/>
    <p:sldId id="2029" r:id="rId27"/>
    <p:sldId id="2026" r:id="rId28"/>
    <p:sldId id="2038" r:id="rId29"/>
    <p:sldId id="318" r:id="rId30"/>
    <p:sldId id="2030" r:id="rId31"/>
    <p:sldId id="268" r:id="rId32"/>
  </p:sldIdLst>
  <p:sldSz cx="9144000" cy="5143500" type="screen16x9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4F09F56-4D36-4100-9370-5F97459683D5}">
          <p14:sldIdLst>
            <p14:sldId id="262"/>
            <p14:sldId id="324"/>
            <p14:sldId id="374"/>
          </p14:sldIdLst>
        </p14:section>
        <p14:section name="Tendencias actuales" id="{FA400E28-36F3-477D-815F-FB69DA4FF470}">
          <p14:sldIdLst>
            <p14:sldId id="1989"/>
            <p14:sldId id="1986"/>
            <p14:sldId id="1999"/>
            <p14:sldId id="2000"/>
            <p14:sldId id="2001"/>
          </p14:sldIdLst>
        </p14:section>
        <p14:section name="Animaciones" id="{2CA82297-F205-4D84-8187-291FDB95B67C}">
          <p14:sldIdLst>
            <p14:sldId id="2005"/>
            <p14:sldId id="2006"/>
            <p14:sldId id="2007"/>
            <p14:sldId id="2008"/>
            <p14:sldId id="2009"/>
            <p14:sldId id="383"/>
            <p14:sldId id="2010"/>
          </p14:sldIdLst>
        </p14:section>
        <p14:section name="Lottie" id="{12084BAC-D010-445A-81E3-378AD51191D9}">
          <p14:sldIdLst>
            <p14:sldId id="2042"/>
            <p14:sldId id="2016"/>
            <p14:sldId id="2017"/>
            <p14:sldId id="2043"/>
          </p14:sldIdLst>
        </p14:section>
        <p14:section name="Sombras" id="{BEDFB3CC-6C76-49DE-8A7D-604A63FAD084}">
          <p14:sldIdLst>
            <p14:sldId id="2041"/>
          </p14:sldIdLst>
        </p14:section>
        <p14:section name="Border" id="{2959324E-5E0E-48D0-90E0-7FCC60752B65}">
          <p14:sldIdLst>
            <p14:sldId id="2040"/>
          </p14:sldIdLst>
        </p14:section>
        <p14:section name=".NET MAUI Graphics" id="{14365AB2-4695-44BF-B572-C00BD9EEE3AB}">
          <p14:sldIdLst>
            <p14:sldId id="2039"/>
          </p14:sldIdLst>
        </p14:section>
        <p14:section name="Librerías de terceros" id="{D86C1328-AB49-443A-A857-BD26B049FAA5}">
          <p14:sldIdLst>
            <p14:sldId id="2029"/>
            <p14:sldId id="2026"/>
            <p14:sldId id="2038"/>
          </p14:sldIdLst>
        </p14:section>
        <p14:section name="Preguntas" id="{5B27D650-44B9-4740-AA39-0B0E5B8961EC}">
          <p14:sldIdLst>
            <p14:sldId id="318"/>
            <p14:sldId id="203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1A9"/>
    <a:srgbClr val="FEC600"/>
    <a:srgbClr val="F79141"/>
    <a:srgbClr val="F75E3B"/>
    <a:srgbClr val="BB2636"/>
    <a:srgbClr val="BC1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75" autoAdjust="0"/>
    <p:restoredTop sz="97289"/>
  </p:normalViewPr>
  <p:slideViewPr>
    <p:cSldViewPr snapToGrid="0" snapToObjects="1">
      <p:cViewPr varScale="1">
        <p:scale>
          <a:sx n="96" d="100"/>
          <a:sy n="96" d="100"/>
        </p:scale>
        <p:origin x="60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DCA56A9A-4BAE-FD47-BB3C-7835DCE68FCA}" type="datetimeFigureOut">
              <a:rPr lang="es-ES_tradnl" smtClean="0"/>
              <a:pPr/>
              <a:t>01/11/2022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C382ADF4-A534-6449-9CBB-71456C9C3EC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694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81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airbnb</a:t>
            </a:r>
            <a:r>
              <a:rPr lang="en-US" dirty="0"/>
              <a:t>/</a:t>
            </a:r>
            <a:r>
              <a:rPr lang="en-US" dirty="0" err="1"/>
              <a:t>lottie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/martijn00/</a:t>
            </a:r>
            <a:r>
              <a:rPr lang="en-US" dirty="0" err="1"/>
              <a:t>LottieXamarin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6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4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276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8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5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6735681"/>
      </p:ext>
    </p:extLst>
  </p:cSld>
  <p:clrMapOvr>
    <a:masterClrMapping/>
  </p:clrMapOvr>
  <p:transition spd="med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1265649"/>
      </p:ext>
    </p:extLst>
  </p:cSld>
  <p:clrMapOvr>
    <a:masterClrMapping/>
  </p:clrMapOvr>
  <p:transition spd="med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798874"/>
      </p:ext>
    </p:extLst>
  </p:cSld>
  <p:clrMapOvr>
    <a:masterClrMapping/>
  </p:clrMapOvr>
  <p:transition spd="med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541480"/>
          </a:xfrm>
        </p:spPr>
        <p:txBody>
          <a:bodyPr/>
          <a:lstStyle>
            <a:lvl2pPr marL="574565" indent="-114278">
              <a:defRPr/>
            </a:lvl2pPr>
            <a:lvl3pPr marL="1028502" indent="-114278">
              <a:defRPr/>
            </a:lvl3pPr>
            <a:lvl4pPr marL="1488789" indent="-114278">
              <a:defRPr/>
            </a:lvl4pPr>
            <a:lvl5pPr marL="1942727" indent="-114278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2" indent="0">
              <a:buNone/>
              <a:defRPr sz="1200">
                <a:solidFill>
                  <a:schemeClr val="tx1"/>
                </a:solidFill>
              </a:defRPr>
            </a:lvl2pPr>
            <a:lvl3pPr marL="342835" indent="0">
              <a:buNone/>
              <a:defRPr sz="1200">
                <a:solidFill>
                  <a:schemeClr val="tx1"/>
                </a:solidFill>
              </a:defRPr>
            </a:lvl3pPr>
            <a:lvl4pPr marL="517425" indent="0">
              <a:buNone/>
              <a:defRPr sz="1200">
                <a:solidFill>
                  <a:schemeClr val="tx1"/>
                </a:solidFill>
              </a:defRPr>
            </a:lvl4pPr>
            <a:lvl5pPr marL="685668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1927535" y="4760804"/>
            <a:ext cx="1098755" cy="138503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698911" y="4760806"/>
            <a:ext cx="1228623" cy="13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457201" y="4760804"/>
            <a:ext cx="228926" cy="13850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1" y="891883"/>
            <a:ext cx="5826763" cy="137922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252054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091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125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162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29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1" y="1165585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6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41768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6" y="1226922"/>
            <a:ext cx="2016956" cy="3698277"/>
          </a:xfrm>
        </p:spPr>
        <p:txBody>
          <a:bodyPr>
            <a:noAutofit/>
          </a:bodyPr>
          <a:lstStyle>
            <a:lvl1pPr marL="252109" indent="-252109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1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1998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89510"/>
          </a:xfrm>
        </p:spPr>
        <p:txBody>
          <a:bodyPr>
            <a:sp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0135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9"/>
            <a:ext cx="8263890" cy="141936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514337" indent="0">
              <a:buNone/>
              <a:defRPr/>
            </a:lvl4pPr>
            <a:lvl5pPr marL="68578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014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413801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2066855"/>
      </p:ext>
    </p:extLst>
  </p:cSld>
  <p:clrMapOvr>
    <a:masterClrMapping/>
  </p:clrMapOvr>
  <p:transition spd="med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176610"/>
      </p:ext>
    </p:extLst>
  </p:cSld>
  <p:clrMapOvr>
    <a:masterClrMapping/>
  </p:clrMapOvr>
  <p:transition spd="med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7840803"/>
      </p:ext>
    </p:extLst>
  </p:cSld>
  <p:clrMapOvr>
    <a:masterClrMapping/>
  </p:clrMapOvr>
  <p:transition spd="med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262508"/>
      </p:ext>
    </p:extLst>
  </p:cSld>
  <p:clrMapOvr>
    <a:masterClrMapping/>
  </p:clrMapOvr>
  <p:transition spd="med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2460714"/>
      </p:ext>
    </p:extLst>
  </p:cSld>
  <p:clrMapOvr>
    <a:masterClrMapping/>
  </p:clrMapOvr>
  <p:transition spd="med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9048039"/>
      </p:ext>
    </p:extLst>
  </p:cSld>
  <p:clrMapOvr>
    <a:masterClrMapping/>
  </p:clrMapOvr>
  <p:transition spd="med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269893"/>
      </p:ext>
    </p:extLst>
  </p:cSld>
  <p:clrMapOvr>
    <a:masterClrMapping/>
  </p:clrMapOvr>
  <p:transition spd="med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7194256"/>
      </p:ext>
    </p:extLst>
  </p:cSld>
  <p:clrMapOvr>
    <a:masterClrMapping/>
  </p:clrMapOvr>
  <p:transition spd="med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32054D82-3A64-5548-A478-6A05F87958C3}" type="datetimeFigureOut">
              <a:rPr lang="es-ES_tradnl" smtClean="0"/>
              <a:pPr/>
              <a:t>01/11/2022</a:t>
            </a:fld>
            <a:endParaRPr lang="es-ES_trad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F248B3BC-61AD-1F45-AC82-83B3624E2DFD}" type="slidenum">
              <a:rPr lang="es-ES_tradnl" smtClean="0"/>
              <a:pPr/>
              <a:t>‹#›</a:t>
            </a:fld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2321E-BD23-79E7-4D6B-E9992D79C206}"/>
              </a:ext>
            </a:extLst>
          </p:cNvPr>
          <p:cNvSpPr/>
          <p:nvPr userDrawn="1"/>
        </p:nvSpPr>
        <p:spPr>
          <a:xfrm>
            <a:off x="9057189" y="-4035"/>
            <a:ext cx="105775" cy="51533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528D71C-DB46-C7B2-B88D-D4A1024AA2D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24060" y="4437792"/>
            <a:ext cx="687673" cy="1949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13EBEF-875D-F901-2246-F4FDDBB5CB34}"/>
              </a:ext>
            </a:extLst>
          </p:cNvPr>
          <p:cNvSpPr/>
          <p:nvPr userDrawn="1"/>
        </p:nvSpPr>
        <p:spPr>
          <a:xfrm>
            <a:off x="8962988" y="-5787"/>
            <a:ext cx="105775" cy="5153322"/>
          </a:xfrm>
          <a:prstGeom prst="rect">
            <a:avLst/>
          </a:prstGeom>
          <a:solidFill>
            <a:srgbClr val="F75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B7CA53-9865-C679-BAF6-66016AED7200}"/>
              </a:ext>
            </a:extLst>
          </p:cNvPr>
          <p:cNvSpPr/>
          <p:nvPr userDrawn="1"/>
        </p:nvSpPr>
        <p:spPr>
          <a:xfrm>
            <a:off x="8876178" y="-5787"/>
            <a:ext cx="105775" cy="5153322"/>
          </a:xfrm>
          <a:prstGeom prst="rect">
            <a:avLst/>
          </a:prstGeom>
          <a:solidFill>
            <a:srgbClr val="F79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4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>
    <p:blinds dir="vert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1.png"/><Relationship Id="rId19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8.emf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api/type/Xamarin.Forms.ViewExtensio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xamarin.com/api/type/Xamarin.Forms.View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33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12.svg"/><Relationship Id="rId5" Type="http://schemas.openxmlformats.org/officeDocument/2006/relationships/image" Target="../media/image34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es/create/color-wheel/?red=a" TargetMode="External"/><Relationship Id="rId2" Type="http://schemas.openxmlformats.org/officeDocument/2006/relationships/hyperlink" Target="https://dribbble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hyperlink" Target="https://www.myfonts.com/WhatTheFont/" TargetMode="External"/><Relationship Id="rId4" Type="http://schemas.openxmlformats.org/officeDocument/2006/relationships/hyperlink" Target="https://www.materialpalett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awesome-dotnet-maui" TargetMode="External"/><Relationship Id="rId2" Type="http://schemas.openxmlformats.org/officeDocument/2006/relationships/hyperlink" Target="https://github.com/jsuarezruiz/dotnet-maui-showcase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BB2636"/>
            </a:gs>
            <a:gs pos="62000">
              <a:srgbClr val="BC1B28"/>
            </a:gs>
            <a:gs pos="14000">
              <a:srgbClr val="F5D1A9"/>
            </a:gs>
            <a:gs pos="29000">
              <a:srgbClr val="F75E3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2721CDE-B6AD-0607-A41C-766AF468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374265"/>
            <a:ext cx="9144000" cy="61222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9B1D04C-1D92-5352-ED5E-70B179C31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3313891"/>
            <a:ext cx="9181875" cy="11874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9129DCD-52EF-73AC-5528-F6E677914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3516769"/>
            <a:ext cx="9181875" cy="1635442"/>
          </a:xfrm>
          <a:prstGeom prst="rect">
            <a:avLst/>
          </a:prstGeom>
        </p:spPr>
      </p:pic>
      <p:sp>
        <p:nvSpPr>
          <p:cNvPr id="50" name="Freeform 30"/>
          <p:cNvSpPr>
            <a:spLocks noEditPoints="1"/>
          </p:cNvSpPr>
          <p:nvPr/>
        </p:nvSpPr>
        <p:spPr bwMode="auto">
          <a:xfrm>
            <a:off x="262778" y="293680"/>
            <a:ext cx="1010456" cy="643734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Roboto" panose="02000000000000000000" pitchFamily="2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C1BC54B-6DD3-DA07-A528-4B743E43A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</a:rPr>
              <a:t>Building Beautiful apps using .NET MAUI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A2A3FC-DC82-FFDC-5CB0-4E315B1CD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Javier Suárez Ruiz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636628-9A27-6339-BA91-1B6A604C5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8212" y="3491466"/>
            <a:ext cx="391616" cy="666805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F2AAEC61-F852-3B11-4A15-B719FAFEA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6079" y="4212277"/>
            <a:ext cx="1493929" cy="423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A89D8-FAC5-D101-EFA7-B0E84226E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5" y="3405911"/>
            <a:ext cx="1033780" cy="1760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12FF6B-2780-2279-0C33-26EAEC8ED731}"/>
              </a:ext>
            </a:extLst>
          </p:cNvPr>
          <p:cNvGrpSpPr/>
          <p:nvPr/>
        </p:nvGrpSpPr>
        <p:grpSpPr>
          <a:xfrm>
            <a:off x="4522587" y="4064854"/>
            <a:ext cx="4342061" cy="886173"/>
            <a:chOff x="4522587" y="4064854"/>
            <a:chExt cx="4342061" cy="88617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77442C-3562-E49E-D448-AF7D7450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156DD81-31DD-516A-A4A2-246C43F8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B4CBDDA-2E95-31F1-62B9-42E3F906E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C456DDF-CE9A-B947-5B35-959BA7B30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8A9AD5-E13C-3AA9-DAEC-92B5CB6B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EFABDA-8391-7227-3691-32692ED2C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41AC8-316B-547C-BB23-F9069353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97994"/>
      </p:ext>
    </p:extLst>
  </p:cSld>
  <p:clrMapOvr>
    <a:masterClrMapping/>
  </p:clrMapOvr>
  <p:transition spd="med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72" y="1042551"/>
            <a:ext cx="8225099" cy="2915157"/>
          </a:xfrm>
        </p:spPr>
        <p:txBody>
          <a:bodyPr/>
          <a:lstStyle/>
          <a:p>
            <a:pPr marL="0" indent="0">
              <a:buNone/>
            </a:pP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.NET MAUI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incluye una serie de métodos de extensión que nos permiten realizar una completa gestión de animaciones desde código C#.</a:t>
            </a:r>
          </a:p>
          <a:p>
            <a:pPr marL="0" indent="0">
              <a:buNone/>
            </a:pPr>
            <a:endParaRPr lang="es-ES" sz="2700" dirty="0">
              <a:solidFill>
                <a:schemeClr val="tx2">
                  <a:lumMod val="95000"/>
                  <a:lumOff val="5000"/>
                </a:schemeClr>
              </a:solidFill>
              <a:latin typeface="Segoe UI Light (Títulos)"/>
            </a:endParaRPr>
          </a:p>
          <a:p>
            <a:pPr marL="0" indent="0">
              <a:buNone/>
            </a:pP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Por un lado, tenemos disponibles una serie de </a:t>
            </a: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animaciones predefinidas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disponibles como métodos de extensión para elementos de tipo 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411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42551"/>
            <a:ext cx="8313422" cy="3724609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Los métodos de extensión a utilizar son: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FadeTo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animar la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opacidad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un elemento visual.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especificar un ángulo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rotación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para realizar transformaciones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escalado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RotateXTo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RotateYTo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escalado.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Estableciendo las propiedades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TranslationX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y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TranslationY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podemos realizar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traslaciones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del elemento visual</a:t>
            </a: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33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128261"/>
            <a:ext cx="5642941" cy="249396"/>
          </a:xfrm>
        </p:spPr>
        <p:txBody>
          <a:bodyPr/>
          <a:lstStyle/>
          <a:p>
            <a:pPr marL="0" indent="0">
              <a:buNone/>
            </a:pPr>
            <a:r>
              <a:rPr lang="es-ES" sz="12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Veamos un sencillo ejemplo:</a:t>
            </a: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845E73A5-E66A-4ED2-9BDF-514858DD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06" y="697267"/>
            <a:ext cx="2371725" cy="42291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03AD314-0C84-445E-A3AB-2A97C7276224}"/>
              </a:ext>
            </a:extLst>
          </p:cNvPr>
          <p:cNvSpPr/>
          <p:nvPr/>
        </p:nvSpPr>
        <p:spPr>
          <a:xfrm>
            <a:off x="628650" y="1487298"/>
            <a:ext cx="5763358" cy="25853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(2, 1000,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PreDefinedBox.RotateTo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(75, 1000,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(1, 1000,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CustomBox.Animate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Animation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", x =&gt;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CustomBox.BackgroundColor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Color.FromRgb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(x, 0, 1 - x);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CustomBox.Scale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1 + 1.1 * x;               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: 500);</a:t>
            </a:r>
          </a:p>
        </p:txBody>
      </p:sp>
    </p:spTree>
    <p:extLst>
      <p:ext uri="{BB962C8B-B14F-4D97-AF65-F5344CB8AC3E}">
        <p14:creationId xmlns:p14="http://schemas.microsoft.com/office/powerpoint/2010/main" val="232198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8920"/>
            <a:ext cx="8313422" cy="1895904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día de hoy, para poder utilizar animaciones de forma sencilla desde XAML necesitamos escribir código en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o bien, usando una librería externa, </a:t>
            </a:r>
            <a:r>
              <a:rPr lang="es-ES" sz="18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Xamanimation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 Proporciona: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Animaciones, Storyboards, etc. desde código C# y XAML.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progresivas.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Transiciones de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Layout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192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progresivas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ScrollView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CarouselView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etc.)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5AB9A4-8C7F-4EB6-B4ED-AC264B25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74" y="891882"/>
            <a:ext cx="2534196" cy="40344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FEA2CA-C732-499E-A521-17225DD3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96863"/>
            <a:ext cx="5587193" cy="35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1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501633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Animaciones progresivas desde XAML!</a:t>
            </a:r>
          </a:p>
          <a:p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19879"/>
      </p:ext>
    </p:extLst>
  </p:cSld>
  <p:clrMapOvr>
    <a:masterClrMapping/>
  </p:clrMapOvr>
  <p:transition spd="med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Lottie</a:t>
            </a:r>
            <a:endParaRPr lang="es-ES" sz="397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avanzadas de forma sencilla</a:t>
            </a:r>
          </a:p>
        </p:txBody>
      </p:sp>
    </p:spTree>
    <p:extLst>
      <p:ext uri="{BB962C8B-B14F-4D97-AF65-F5344CB8AC3E}">
        <p14:creationId xmlns:p14="http://schemas.microsoft.com/office/powerpoint/2010/main" val="1666602224"/>
      </p:ext>
    </p:extLst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Lottie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1786"/>
            <a:ext cx="8210550" cy="1333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Renderiza animaciones After Effects nativamente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Android, iOS, macOS y Windows para .NET MAUI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utilizando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SkiaSharp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Las animaciones se exportan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archivos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Json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55" y="2429407"/>
            <a:ext cx="4776211" cy="23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45254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05653"/>
            <a:ext cx="5777893" cy="674031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Permite control absoluto de la animación (animar en bucle, pausar, continuar, etc.).</a:t>
            </a:r>
            <a:endParaRPr lang="es-ES" sz="2700" dirty="0">
              <a:solidFill>
                <a:schemeClr val="tx2">
                  <a:lumMod val="95000"/>
                  <a:lumOff val="5000"/>
                </a:schemeClr>
              </a:solidFill>
              <a:latin typeface="Segoe UI Light (Títulos)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Lottie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44FD18-FC3D-49E4-983A-71B7726C73C6}"/>
              </a:ext>
            </a:extLst>
          </p:cNvPr>
          <p:cNvSpPr/>
          <p:nvPr/>
        </p:nvSpPr>
        <p:spPr>
          <a:xfrm>
            <a:off x="665018" y="2597265"/>
            <a:ext cx="7355860" cy="15465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skia:SKLottieView</a:t>
            </a:r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x:Name="LottieView"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Source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Heart.json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RepeatCount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="False"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AutoPlay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="True"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VerticalOptions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FillAndExpand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HorizontalOptions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FillAndExpand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2AD23-F520-31E0-8A78-C5B2CC5F66B9}"/>
              </a:ext>
            </a:extLst>
          </p:cNvPr>
          <p:cNvSpPr txBox="1"/>
          <p:nvPr/>
        </p:nvSpPr>
        <p:spPr>
          <a:xfrm>
            <a:off x="665018" y="1847347"/>
            <a:ext cx="735586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xmlns:skia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clr-namespace:SkiaSharp.Extended.UI.Controls;assembly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SkiaSharp.Extended.UI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477145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501633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Usando </a:t>
            </a:r>
            <a:r>
              <a:rPr lang="es-ES" sz="2000" dirty="0" err="1">
                <a:solidFill>
                  <a:schemeClr val="bg1"/>
                </a:solidFill>
              </a:rPr>
              <a:t>Lottie</a:t>
            </a:r>
            <a:endParaRPr lang="es-ES" sz="2000" dirty="0">
              <a:solidFill>
                <a:schemeClr val="bg1"/>
              </a:solidFill>
            </a:endParaRPr>
          </a:p>
          <a:p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85216"/>
      </p:ext>
    </p:extLst>
  </p:cSld>
  <p:clrMapOvr>
    <a:masterClrMapping/>
  </p:clrMapOvr>
  <p:transition spd="med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5726" y="1401302"/>
            <a:ext cx="4845953" cy="748923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Software </a:t>
            </a:r>
            <a:r>
              <a:rPr lang="es-E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Engineer</a:t>
            </a: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at Microsoft</a:t>
            </a:r>
          </a:p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Team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Javier Suárez Ruiz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3705726" y="3282761"/>
            <a:ext cx="5023393" cy="1037656"/>
          </a:xfrm>
          <a:prstGeom prst="rect">
            <a:avLst/>
          </a:prstGeom>
        </p:spPr>
        <p:txBody>
          <a:bodyPr vert="horz" lIns="89630" tIns="0" rIns="89630" bIns="44816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javiersuarezruiz@hotmail.com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27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71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Gradientes, sombras y más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Controla los colores de cada control</a:t>
            </a:r>
          </a:p>
        </p:txBody>
      </p:sp>
    </p:spTree>
    <p:extLst>
      <p:ext uri="{BB962C8B-B14F-4D97-AF65-F5344CB8AC3E}">
        <p14:creationId xmlns:p14="http://schemas.microsoft.com/office/powerpoint/2010/main" val="1266072164"/>
      </p:ext>
    </p:extLst>
  </p:cSld>
  <p:clrMapOvr>
    <a:masterClrMapping/>
  </p:clrMapOvr>
  <p:transition spd="med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 err="1">
                <a:solidFill>
                  <a:schemeClr val="bg1"/>
                </a:solidFill>
              </a:rPr>
              <a:t>Border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Un control </a:t>
            </a:r>
            <a:r>
              <a:rPr lang="es-ES" sz="2000" dirty="0" err="1">
                <a:solidFill>
                  <a:schemeClr val="bg1"/>
                </a:solidFill>
              </a:rPr>
              <a:t>Frame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supervitaminado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29690"/>
      </p:ext>
    </p:extLst>
  </p:cSld>
  <p:clrMapOvr>
    <a:masterClrMapping/>
  </p:clrMapOvr>
  <p:transition spd="med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.NET MAUI </a:t>
            </a:r>
            <a:r>
              <a:rPr lang="es-ES" sz="3971" dirty="0" err="1">
                <a:solidFill>
                  <a:schemeClr val="bg1"/>
                </a:solidFill>
              </a:rPr>
              <a:t>Graphics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Pinta y colorea</a:t>
            </a:r>
          </a:p>
        </p:txBody>
      </p:sp>
    </p:spTree>
    <p:extLst>
      <p:ext uri="{BB962C8B-B14F-4D97-AF65-F5344CB8AC3E}">
        <p14:creationId xmlns:p14="http://schemas.microsoft.com/office/powerpoint/2010/main" val="4079945865"/>
      </p:ext>
    </p:extLst>
  </p:cSld>
  <p:clrMapOvr>
    <a:masterClrMapping/>
  </p:clrMapOvr>
  <p:transition spd="med"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Librerías de terceros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Plantillas con diseños resolviendo problemas habituales</a:t>
            </a:r>
          </a:p>
        </p:txBody>
      </p:sp>
    </p:spTree>
    <p:extLst>
      <p:ext uri="{BB962C8B-B14F-4D97-AF65-F5344CB8AC3E}">
        <p14:creationId xmlns:p14="http://schemas.microsoft.com/office/powerpoint/2010/main" val="3540662248"/>
      </p:ext>
    </p:extLst>
  </p:cSld>
  <p:clrMapOvr>
    <a:masterClrMapping/>
  </p:clrMapOvr>
  <p:transition spd="med"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Librerías de terceros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268016"/>
            <a:ext cx="8263890" cy="1067472"/>
          </a:xfrm>
        </p:spPr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nivel de librerías de terceros, además de controles, empezamos a tener plantillas con diseños típicos, resolver casos habituales,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Grial UI Kit</a:t>
            </a:r>
          </a:p>
        </p:txBody>
      </p:sp>
      <p:pic>
        <p:nvPicPr>
          <p:cNvPr id="5" name="Imagen 4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436327BF-24E9-4C78-A87E-F214AA58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90" y="2344312"/>
            <a:ext cx="5484896" cy="27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Veamos librerías de terceros</a:t>
            </a:r>
          </a:p>
        </p:txBody>
      </p:sp>
    </p:spTree>
    <p:extLst>
      <p:ext uri="{BB962C8B-B14F-4D97-AF65-F5344CB8AC3E}">
        <p14:creationId xmlns:p14="http://schemas.microsoft.com/office/powerpoint/2010/main" val="273533884"/>
      </p:ext>
    </p:extLst>
  </p:cSld>
  <p:clrMapOvr>
    <a:masterClrMapping/>
  </p:clrMapOvr>
  <p:transition spd="med"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09391" y="304392"/>
            <a:ext cx="8648657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respuestas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2135" y="1076540"/>
            <a:ext cx="8594677" cy="631239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28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Dudas</a:t>
            </a:r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4132" y="1563781"/>
            <a:ext cx="8445056" cy="2303930"/>
          </a:xfrm>
          <a:prstGeom prst="rect">
            <a:avLst/>
          </a:prstGeom>
        </p:spPr>
        <p:txBody>
          <a:bodyPr vert="horz" lIns="91427" tIns="0" rIns="91427" bIns="45714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8798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ru-RU" sz="16597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4B8F011-F536-449F-9037-C8BAD5335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3187"/>
            <a:ext cx="428625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86347" y="1671503"/>
            <a:ext cx="4845953" cy="1754326"/>
          </a:xfrm>
        </p:spPr>
        <p:txBody>
          <a:bodyPr/>
          <a:lstStyle/>
          <a:p>
            <a:r>
              <a:rPr lang="es-ES" sz="6000" dirty="0">
                <a:latin typeface="Segoe UI "/>
              </a:rPr>
              <a:t>¡</a:t>
            </a:r>
            <a:r>
              <a:rPr lang="es-ES" sz="6000" b="1" dirty="0">
                <a:latin typeface="Segoe UI "/>
              </a:rPr>
              <a:t>GRACIAS</a:t>
            </a:r>
            <a:r>
              <a:rPr lang="es-ES" sz="6000" dirty="0">
                <a:latin typeface="Segoe UI "/>
              </a:rPr>
              <a:t> a todos!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461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1965D6-FFA7-5831-E60C-03D09B5760D6}"/>
              </a:ext>
            </a:extLst>
          </p:cNvPr>
          <p:cNvSpPr/>
          <p:nvPr/>
        </p:nvSpPr>
        <p:spPr>
          <a:xfrm>
            <a:off x="0" y="0"/>
            <a:ext cx="9190298" cy="4054704"/>
          </a:xfrm>
          <a:prstGeom prst="rect">
            <a:avLst/>
          </a:prstGeom>
          <a:gradFill flip="none" rotWithShape="1">
            <a:gsLst>
              <a:gs pos="61000">
                <a:schemeClr val="accent2">
                  <a:alpha val="0"/>
                </a:schemeClr>
              </a:gs>
              <a:gs pos="3000">
                <a:srgbClr val="F5D1A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865E00-FC8D-0F67-378B-2C57378873F2}"/>
              </a:ext>
            </a:extLst>
          </p:cNvPr>
          <p:cNvSpPr/>
          <p:nvPr/>
        </p:nvSpPr>
        <p:spPr>
          <a:xfrm>
            <a:off x="-1" y="4033775"/>
            <a:ext cx="9190299" cy="1127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0F99A1-5A2F-403F-6FEE-9E54F2CD127D}"/>
              </a:ext>
            </a:extLst>
          </p:cNvPr>
          <p:cNvGrpSpPr/>
          <p:nvPr/>
        </p:nvGrpSpPr>
        <p:grpSpPr>
          <a:xfrm>
            <a:off x="3008960" y="872936"/>
            <a:ext cx="3080541" cy="1892142"/>
            <a:chOff x="3446171" y="1212616"/>
            <a:chExt cx="2441279" cy="15552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CEE098-344F-5293-B573-B05410B13105}"/>
                </a:ext>
              </a:extLst>
            </p:cNvPr>
            <p:cNvSpPr/>
            <p:nvPr/>
          </p:nvSpPr>
          <p:spPr>
            <a:xfrm>
              <a:off x="3446172" y="1212616"/>
              <a:ext cx="2441278" cy="15182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30"/>
            <p:cNvSpPr>
              <a:spLocks noEditPoints="1"/>
            </p:cNvSpPr>
            <p:nvPr/>
          </p:nvSpPr>
          <p:spPr bwMode="auto">
            <a:xfrm>
              <a:off x="3446171" y="1212616"/>
              <a:ext cx="2441278" cy="1555271"/>
            </a:xfrm>
            <a:custGeom>
              <a:avLst/>
              <a:gdLst>
                <a:gd name="T0" fmla="*/ 683 w 865"/>
                <a:gd name="T1" fmla="*/ 59 h 550"/>
                <a:gd name="T2" fmla="*/ 628 w 865"/>
                <a:gd name="T3" fmla="*/ 141 h 550"/>
                <a:gd name="T4" fmla="*/ 565 w 865"/>
                <a:gd name="T5" fmla="*/ 61 h 550"/>
                <a:gd name="T6" fmla="*/ 565 w 865"/>
                <a:gd name="T7" fmla="*/ 140 h 550"/>
                <a:gd name="T8" fmla="*/ 0 w 865"/>
                <a:gd name="T9" fmla="*/ 0 h 550"/>
                <a:gd name="T10" fmla="*/ 768 w 865"/>
                <a:gd name="T11" fmla="*/ 162 h 550"/>
                <a:gd name="T12" fmla="*/ 708 w 865"/>
                <a:gd name="T13" fmla="*/ 211 h 550"/>
                <a:gd name="T14" fmla="*/ 745 w 865"/>
                <a:gd name="T15" fmla="*/ 334 h 550"/>
                <a:gd name="T16" fmla="*/ 614 w 865"/>
                <a:gd name="T17" fmla="*/ 64 h 550"/>
                <a:gd name="T18" fmla="*/ 703 w 865"/>
                <a:gd name="T19" fmla="*/ 92 h 550"/>
                <a:gd name="T20" fmla="*/ 621 w 865"/>
                <a:gd name="T21" fmla="*/ 148 h 550"/>
                <a:gd name="T22" fmla="*/ 642 w 865"/>
                <a:gd name="T23" fmla="*/ 281 h 550"/>
                <a:gd name="T24" fmla="*/ 617 w 865"/>
                <a:gd name="T25" fmla="*/ 211 h 550"/>
                <a:gd name="T26" fmla="*/ 691 w 865"/>
                <a:gd name="T27" fmla="*/ 261 h 550"/>
                <a:gd name="T28" fmla="*/ 587 w 865"/>
                <a:gd name="T29" fmla="*/ 95 h 550"/>
                <a:gd name="T30" fmla="*/ 500 w 865"/>
                <a:gd name="T31" fmla="*/ 162 h 550"/>
                <a:gd name="T32" fmla="*/ 373 w 865"/>
                <a:gd name="T33" fmla="*/ 42 h 550"/>
                <a:gd name="T34" fmla="*/ 253 w 865"/>
                <a:gd name="T35" fmla="*/ 317 h 550"/>
                <a:gd name="T36" fmla="*/ 341 w 865"/>
                <a:gd name="T37" fmla="*/ 274 h 550"/>
                <a:gd name="T38" fmla="*/ 258 w 865"/>
                <a:gd name="T39" fmla="*/ 144 h 550"/>
                <a:gd name="T40" fmla="*/ 216 w 865"/>
                <a:gd name="T41" fmla="*/ 140 h 550"/>
                <a:gd name="T42" fmla="*/ 175 w 865"/>
                <a:gd name="T43" fmla="*/ 149 h 550"/>
                <a:gd name="T44" fmla="*/ 149 w 865"/>
                <a:gd name="T45" fmla="*/ 162 h 550"/>
                <a:gd name="T46" fmla="*/ 118 w 865"/>
                <a:gd name="T47" fmla="*/ 191 h 550"/>
                <a:gd name="T48" fmla="*/ 98 w 865"/>
                <a:gd name="T49" fmla="*/ 228 h 550"/>
                <a:gd name="T50" fmla="*/ 42 w 865"/>
                <a:gd name="T51" fmla="*/ 267 h 550"/>
                <a:gd name="T52" fmla="*/ 42 w 865"/>
                <a:gd name="T53" fmla="*/ 267 h 550"/>
                <a:gd name="T54" fmla="*/ 206 w 865"/>
                <a:gd name="T55" fmla="*/ 508 h 550"/>
                <a:gd name="T56" fmla="*/ 42 w 865"/>
                <a:gd name="T57" fmla="*/ 475 h 550"/>
                <a:gd name="T58" fmla="*/ 227 w 865"/>
                <a:gd name="T59" fmla="*/ 492 h 550"/>
                <a:gd name="T60" fmla="*/ 407 w 865"/>
                <a:gd name="T61" fmla="*/ 504 h 550"/>
                <a:gd name="T62" fmla="*/ 330 w 865"/>
                <a:gd name="T63" fmla="*/ 425 h 550"/>
                <a:gd name="T64" fmla="*/ 146 w 865"/>
                <a:gd name="T65" fmla="*/ 438 h 550"/>
                <a:gd name="T66" fmla="*/ 69 w 865"/>
                <a:gd name="T67" fmla="*/ 418 h 550"/>
                <a:gd name="T68" fmla="*/ 253 w 865"/>
                <a:gd name="T69" fmla="*/ 431 h 550"/>
                <a:gd name="T70" fmla="*/ 407 w 865"/>
                <a:gd name="T71" fmla="*/ 431 h 550"/>
                <a:gd name="T72" fmla="*/ 330 w 865"/>
                <a:gd name="T73" fmla="*/ 355 h 550"/>
                <a:gd name="T74" fmla="*/ 146 w 865"/>
                <a:gd name="T75" fmla="*/ 368 h 550"/>
                <a:gd name="T76" fmla="*/ 69 w 865"/>
                <a:gd name="T77" fmla="*/ 348 h 550"/>
                <a:gd name="T78" fmla="*/ 253 w 865"/>
                <a:gd name="T79" fmla="*/ 361 h 550"/>
                <a:gd name="T80" fmla="*/ 407 w 865"/>
                <a:gd name="T81" fmla="*/ 361 h 550"/>
                <a:gd name="T82" fmla="*/ 359 w 865"/>
                <a:gd name="T83" fmla="*/ 266 h 550"/>
                <a:gd name="T84" fmla="*/ 350 w 865"/>
                <a:gd name="T85" fmla="*/ 225 h 550"/>
                <a:gd name="T86" fmla="*/ 328 w 865"/>
                <a:gd name="T87" fmla="*/ 188 h 550"/>
                <a:gd name="T88" fmla="*/ 570 w 865"/>
                <a:gd name="T89" fmla="*/ 292 h 550"/>
                <a:gd name="T90" fmla="*/ 521 w 865"/>
                <a:gd name="T91" fmla="*/ 253 h 550"/>
                <a:gd name="T92" fmla="*/ 608 w 865"/>
                <a:gd name="T93" fmla="*/ 506 h 550"/>
                <a:gd name="T94" fmla="*/ 510 w 865"/>
                <a:gd name="T95" fmla="*/ 398 h 550"/>
                <a:gd name="T96" fmla="*/ 514 w 865"/>
                <a:gd name="T97" fmla="*/ 384 h 550"/>
                <a:gd name="T98" fmla="*/ 720 w 865"/>
                <a:gd name="T99" fmla="*/ 506 h 550"/>
                <a:gd name="T100" fmla="*/ 720 w 865"/>
                <a:gd name="T101" fmla="*/ 497 h 550"/>
                <a:gd name="T102" fmla="*/ 755 w 865"/>
                <a:gd name="T103" fmla="*/ 501 h 550"/>
                <a:gd name="T104" fmla="*/ 779 w 865"/>
                <a:gd name="T105" fmla="*/ 382 h 550"/>
                <a:gd name="T106" fmla="*/ 779 w 865"/>
                <a:gd name="T107" fmla="*/ 391 h 550"/>
                <a:gd name="T108" fmla="*/ 760 w 865"/>
                <a:gd name="T109" fmla="*/ 493 h 550"/>
                <a:gd name="T110" fmla="*/ 780 w 865"/>
                <a:gd name="T111" fmla="*/ 45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5" h="550">
                  <a:moveTo>
                    <a:pt x="656" y="154"/>
                  </a:moveTo>
                  <a:cubicBezTo>
                    <a:pt x="667" y="154"/>
                    <a:pt x="677" y="150"/>
                    <a:pt x="683" y="142"/>
                  </a:cubicBezTo>
                  <a:cubicBezTo>
                    <a:pt x="690" y="133"/>
                    <a:pt x="693" y="122"/>
                    <a:pt x="693" y="107"/>
                  </a:cubicBezTo>
                  <a:cubicBezTo>
                    <a:pt x="693" y="94"/>
                    <a:pt x="693" y="94"/>
                    <a:pt x="693" y="94"/>
                  </a:cubicBezTo>
                  <a:cubicBezTo>
                    <a:pt x="693" y="79"/>
                    <a:pt x="690" y="67"/>
                    <a:pt x="683" y="59"/>
                  </a:cubicBezTo>
                  <a:cubicBezTo>
                    <a:pt x="676" y="51"/>
                    <a:pt x="667" y="46"/>
                    <a:pt x="656" y="46"/>
                  </a:cubicBezTo>
                  <a:cubicBezTo>
                    <a:pt x="644" y="46"/>
                    <a:pt x="635" y="51"/>
                    <a:pt x="628" y="59"/>
                  </a:cubicBezTo>
                  <a:cubicBezTo>
                    <a:pt x="622" y="67"/>
                    <a:pt x="618" y="79"/>
                    <a:pt x="618" y="94"/>
                  </a:cubicBezTo>
                  <a:cubicBezTo>
                    <a:pt x="618" y="107"/>
                    <a:pt x="618" y="107"/>
                    <a:pt x="618" y="107"/>
                  </a:cubicBezTo>
                  <a:cubicBezTo>
                    <a:pt x="618" y="121"/>
                    <a:pt x="622" y="133"/>
                    <a:pt x="628" y="141"/>
                  </a:cubicBezTo>
                  <a:cubicBezTo>
                    <a:pt x="635" y="150"/>
                    <a:pt x="644" y="154"/>
                    <a:pt x="656" y="154"/>
                  </a:cubicBezTo>
                  <a:close/>
                  <a:moveTo>
                    <a:pt x="565" y="140"/>
                  </a:moveTo>
                  <a:cubicBezTo>
                    <a:pt x="572" y="131"/>
                    <a:pt x="576" y="120"/>
                    <a:pt x="576" y="105"/>
                  </a:cubicBezTo>
                  <a:cubicBezTo>
                    <a:pt x="576" y="94"/>
                    <a:pt x="576" y="94"/>
                    <a:pt x="576" y="94"/>
                  </a:cubicBezTo>
                  <a:cubicBezTo>
                    <a:pt x="576" y="80"/>
                    <a:pt x="572" y="69"/>
                    <a:pt x="565" y="61"/>
                  </a:cubicBezTo>
                  <a:cubicBezTo>
                    <a:pt x="557" y="52"/>
                    <a:pt x="547" y="48"/>
                    <a:pt x="534" y="48"/>
                  </a:cubicBezTo>
                  <a:cubicBezTo>
                    <a:pt x="510" y="48"/>
                    <a:pt x="510" y="48"/>
                    <a:pt x="510" y="48"/>
                  </a:cubicBezTo>
                  <a:cubicBezTo>
                    <a:pt x="510" y="153"/>
                    <a:pt x="510" y="153"/>
                    <a:pt x="510" y="153"/>
                  </a:cubicBezTo>
                  <a:cubicBezTo>
                    <a:pt x="534" y="153"/>
                    <a:pt x="534" y="153"/>
                    <a:pt x="534" y="153"/>
                  </a:cubicBezTo>
                  <a:cubicBezTo>
                    <a:pt x="546" y="153"/>
                    <a:pt x="557" y="149"/>
                    <a:pt x="565" y="140"/>
                  </a:cubicBezTo>
                  <a:close/>
                  <a:moveTo>
                    <a:pt x="0" y="0"/>
                  </a:moveTo>
                  <a:cubicBezTo>
                    <a:pt x="0" y="550"/>
                    <a:pt x="0" y="550"/>
                    <a:pt x="0" y="550"/>
                  </a:cubicBezTo>
                  <a:cubicBezTo>
                    <a:pt x="865" y="550"/>
                    <a:pt x="865" y="550"/>
                    <a:pt x="865" y="550"/>
                  </a:cubicBezTo>
                  <a:cubicBezTo>
                    <a:pt x="865" y="0"/>
                    <a:pt x="865" y="0"/>
                    <a:pt x="865" y="0"/>
                  </a:cubicBezTo>
                  <a:lnTo>
                    <a:pt x="0" y="0"/>
                  </a:lnTo>
                  <a:close/>
                  <a:moveTo>
                    <a:pt x="716" y="39"/>
                  </a:moveTo>
                  <a:cubicBezTo>
                    <a:pt x="810" y="39"/>
                    <a:pt x="810" y="39"/>
                    <a:pt x="810" y="39"/>
                  </a:cubicBezTo>
                  <a:cubicBezTo>
                    <a:pt x="810" y="48"/>
                    <a:pt x="810" y="48"/>
                    <a:pt x="810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2"/>
                    <a:pt x="768" y="162"/>
                    <a:pt x="768" y="162"/>
                  </a:cubicBezTo>
                  <a:cubicBezTo>
                    <a:pt x="758" y="162"/>
                    <a:pt x="758" y="162"/>
                    <a:pt x="758" y="162"/>
                  </a:cubicBezTo>
                  <a:cubicBezTo>
                    <a:pt x="758" y="48"/>
                    <a:pt x="758" y="48"/>
                    <a:pt x="758" y="48"/>
                  </a:cubicBezTo>
                  <a:cubicBezTo>
                    <a:pt x="716" y="48"/>
                    <a:pt x="716" y="48"/>
                    <a:pt x="716" y="48"/>
                  </a:cubicBezTo>
                  <a:lnTo>
                    <a:pt x="716" y="39"/>
                  </a:lnTo>
                  <a:close/>
                  <a:moveTo>
                    <a:pt x="708" y="211"/>
                  </a:moveTo>
                  <a:cubicBezTo>
                    <a:pt x="808" y="211"/>
                    <a:pt x="808" y="211"/>
                    <a:pt x="808" y="211"/>
                  </a:cubicBezTo>
                  <a:cubicBezTo>
                    <a:pt x="808" y="232"/>
                    <a:pt x="808" y="232"/>
                    <a:pt x="808" y="232"/>
                  </a:cubicBezTo>
                  <a:cubicBezTo>
                    <a:pt x="770" y="232"/>
                    <a:pt x="770" y="232"/>
                    <a:pt x="770" y="232"/>
                  </a:cubicBezTo>
                  <a:cubicBezTo>
                    <a:pt x="770" y="334"/>
                    <a:pt x="770" y="334"/>
                    <a:pt x="770" y="334"/>
                  </a:cubicBezTo>
                  <a:cubicBezTo>
                    <a:pt x="745" y="334"/>
                    <a:pt x="745" y="334"/>
                    <a:pt x="745" y="334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08" y="232"/>
                    <a:pt x="708" y="232"/>
                    <a:pt x="708" y="232"/>
                  </a:cubicBezTo>
                  <a:lnTo>
                    <a:pt x="708" y="211"/>
                  </a:lnTo>
                  <a:close/>
                  <a:moveTo>
                    <a:pt x="608" y="94"/>
                  </a:moveTo>
                  <a:cubicBezTo>
                    <a:pt x="608" y="83"/>
                    <a:pt x="610" y="73"/>
                    <a:pt x="614" y="64"/>
                  </a:cubicBezTo>
                  <a:cubicBezTo>
                    <a:pt x="618" y="56"/>
                    <a:pt x="623" y="49"/>
                    <a:pt x="631" y="44"/>
                  </a:cubicBezTo>
                  <a:cubicBezTo>
                    <a:pt x="638" y="40"/>
                    <a:pt x="646" y="37"/>
                    <a:pt x="656" y="37"/>
                  </a:cubicBezTo>
                  <a:cubicBezTo>
                    <a:pt x="665" y="37"/>
                    <a:pt x="673" y="40"/>
                    <a:pt x="681" y="44"/>
                  </a:cubicBezTo>
                  <a:cubicBezTo>
                    <a:pt x="688" y="49"/>
                    <a:pt x="693" y="55"/>
                    <a:pt x="697" y="63"/>
                  </a:cubicBezTo>
                  <a:cubicBezTo>
                    <a:pt x="701" y="72"/>
                    <a:pt x="703" y="81"/>
                    <a:pt x="703" y="92"/>
                  </a:cubicBezTo>
                  <a:cubicBezTo>
                    <a:pt x="703" y="107"/>
                    <a:pt x="703" y="107"/>
                    <a:pt x="703" y="107"/>
                  </a:cubicBezTo>
                  <a:cubicBezTo>
                    <a:pt x="703" y="118"/>
                    <a:pt x="701" y="128"/>
                    <a:pt x="698" y="137"/>
                  </a:cubicBezTo>
                  <a:cubicBezTo>
                    <a:pt x="694" y="145"/>
                    <a:pt x="688" y="152"/>
                    <a:pt x="681" y="156"/>
                  </a:cubicBezTo>
                  <a:cubicBezTo>
                    <a:pt x="674" y="161"/>
                    <a:pt x="665" y="163"/>
                    <a:pt x="656" y="163"/>
                  </a:cubicBezTo>
                  <a:cubicBezTo>
                    <a:pt x="641" y="163"/>
                    <a:pt x="630" y="158"/>
                    <a:pt x="621" y="148"/>
                  </a:cubicBezTo>
                  <a:cubicBezTo>
                    <a:pt x="612" y="138"/>
                    <a:pt x="608" y="124"/>
                    <a:pt x="608" y="106"/>
                  </a:cubicBezTo>
                  <a:lnTo>
                    <a:pt x="608" y="94"/>
                  </a:lnTo>
                  <a:close/>
                  <a:moveTo>
                    <a:pt x="691" y="261"/>
                  </a:moveTo>
                  <a:cubicBezTo>
                    <a:pt x="691" y="281"/>
                    <a:pt x="691" y="281"/>
                    <a:pt x="691" y="281"/>
                  </a:cubicBezTo>
                  <a:cubicBezTo>
                    <a:pt x="642" y="281"/>
                    <a:pt x="642" y="281"/>
                    <a:pt x="642" y="281"/>
                  </a:cubicBezTo>
                  <a:cubicBezTo>
                    <a:pt x="642" y="313"/>
                    <a:pt x="642" y="313"/>
                    <a:pt x="642" y="313"/>
                  </a:cubicBezTo>
                  <a:cubicBezTo>
                    <a:pt x="699" y="313"/>
                    <a:pt x="699" y="313"/>
                    <a:pt x="699" y="313"/>
                  </a:cubicBezTo>
                  <a:cubicBezTo>
                    <a:pt x="699" y="334"/>
                    <a:pt x="699" y="334"/>
                    <a:pt x="699" y="334"/>
                  </a:cubicBezTo>
                  <a:cubicBezTo>
                    <a:pt x="617" y="334"/>
                    <a:pt x="617" y="334"/>
                    <a:pt x="617" y="33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99" y="211"/>
                    <a:pt x="699" y="211"/>
                    <a:pt x="699" y="211"/>
                  </a:cubicBezTo>
                  <a:cubicBezTo>
                    <a:pt x="699" y="232"/>
                    <a:pt x="699" y="232"/>
                    <a:pt x="699" y="232"/>
                  </a:cubicBezTo>
                  <a:cubicBezTo>
                    <a:pt x="642" y="232"/>
                    <a:pt x="642" y="232"/>
                    <a:pt x="642" y="232"/>
                  </a:cubicBezTo>
                  <a:cubicBezTo>
                    <a:pt x="642" y="261"/>
                    <a:pt x="642" y="261"/>
                    <a:pt x="642" y="261"/>
                  </a:cubicBezTo>
                  <a:lnTo>
                    <a:pt x="691" y="261"/>
                  </a:lnTo>
                  <a:close/>
                  <a:moveTo>
                    <a:pt x="500" y="39"/>
                  </a:moveTo>
                  <a:cubicBezTo>
                    <a:pt x="534" y="39"/>
                    <a:pt x="534" y="39"/>
                    <a:pt x="534" y="39"/>
                  </a:cubicBezTo>
                  <a:cubicBezTo>
                    <a:pt x="544" y="39"/>
                    <a:pt x="553" y="41"/>
                    <a:pt x="561" y="46"/>
                  </a:cubicBezTo>
                  <a:cubicBezTo>
                    <a:pt x="569" y="50"/>
                    <a:pt x="575" y="57"/>
                    <a:pt x="580" y="66"/>
                  </a:cubicBezTo>
                  <a:cubicBezTo>
                    <a:pt x="584" y="74"/>
                    <a:pt x="587" y="84"/>
                    <a:pt x="587" y="95"/>
                  </a:cubicBezTo>
                  <a:cubicBezTo>
                    <a:pt x="587" y="106"/>
                    <a:pt x="587" y="106"/>
                    <a:pt x="587" y="106"/>
                  </a:cubicBezTo>
                  <a:cubicBezTo>
                    <a:pt x="587" y="117"/>
                    <a:pt x="584" y="127"/>
                    <a:pt x="580" y="135"/>
                  </a:cubicBezTo>
                  <a:cubicBezTo>
                    <a:pt x="576" y="144"/>
                    <a:pt x="569" y="150"/>
                    <a:pt x="561" y="155"/>
                  </a:cubicBezTo>
                  <a:cubicBezTo>
                    <a:pt x="553" y="159"/>
                    <a:pt x="544" y="162"/>
                    <a:pt x="534" y="162"/>
                  </a:cubicBezTo>
                  <a:cubicBezTo>
                    <a:pt x="500" y="162"/>
                    <a:pt x="500" y="162"/>
                    <a:pt x="500" y="162"/>
                  </a:cubicBezTo>
                  <a:lnTo>
                    <a:pt x="500" y="39"/>
                  </a:lnTo>
                  <a:close/>
                  <a:moveTo>
                    <a:pt x="407" y="42"/>
                  </a:moveTo>
                  <a:cubicBezTo>
                    <a:pt x="308" y="168"/>
                    <a:pt x="308" y="168"/>
                    <a:pt x="308" y="168"/>
                  </a:cubicBezTo>
                  <a:cubicBezTo>
                    <a:pt x="304" y="165"/>
                    <a:pt x="301" y="163"/>
                    <a:pt x="297" y="161"/>
                  </a:cubicBezTo>
                  <a:cubicBezTo>
                    <a:pt x="373" y="42"/>
                    <a:pt x="373" y="42"/>
                    <a:pt x="373" y="42"/>
                  </a:cubicBezTo>
                  <a:lnTo>
                    <a:pt x="407" y="42"/>
                  </a:lnTo>
                  <a:close/>
                  <a:moveTo>
                    <a:pt x="341" y="274"/>
                  </a:moveTo>
                  <a:cubicBezTo>
                    <a:pt x="341" y="278"/>
                    <a:pt x="341" y="283"/>
                    <a:pt x="340" y="287"/>
                  </a:cubicBezTo>
                  <a:cubicBezTo>
                    <a:pt x="337" y="286"/>
                    <a:pt x="334" y="286"/>
                    <a:pt x="330" y="286"/>
                  </a:cubicBezTo>
                  <a:cubicBezTo>
                    <a:pt x="292" y="286"/>
                    <a:pt x="292" y="317"/>
                    <a:pt x="253" y="317"/>
                  </a:cubicBezTo>
                  <a:cubicBezTo>
                    <a:pt x="215" y="317"/>
                    <a:pt x="215" y="286"/>
                    <a:pt x="176" y="286"/>
                  </a:cubicBezTo>
                  <a:cubicBezTo>
                    <a:pt x="144" y="286"/>
                    <a:pt x="139" y="308"/>
                    <a:pt x="115" y="315"/>
                  </a:cubicBezTo>
                  <a:cubicBezTo>
                    <a:pt x="110" y="302"/>
                    <a:pt x="108" y="288"/>
                    <a:pt x="108" y="274"/>
                  </a:cubicBezTo>
                  <a:cubicBezTo>
                    <a:pt x="108" y="210"/>
                    <a:pt x="160" y="158"/>
                    <a:pt x="224" y="158"/>
                  </a:cubicBezTo>
                  <a:cubicBezTo>
                    <a:pt x="289" y="158"/>
                    <a:pt x="341" y="210"/>
                    <a:pt x="341" y="274"/>
                  </a:cubicBezTo>
                  <a:close/>
                  <a:moveTo>
                    <a:pt x="266" y="113"/>
                  </a:moveTo>
                  <a:cubicBezTo>
                    <a:pt x="284" y="42"/>
                    <a:pt x="284" y="42"/>
                    <a:pt x="284" y="42"/>
                  </a:cubicBezTo>
                  <a:cubicBezTo>
                    <a:pt x="309" y="42"/>
                    <a:pt x="309" y="42"/>
                    <a:pt x="309" y="42"/>
                  </a:cubicBezTo>
                  <a:cubicBezTo>
                    <a:pt x="271" y="148"/>
                    <a:pt x="271" y="148"/>
                    <a:pt x="271" y="148"/>
                  </a:cubicBezTo>
                  <a:cubicBezTo>
                    <a:pt x="267" y="146"/>
                    <a:pt x="262" y="145"/>
                    <a:pt x="258" y="144"/>
                  </a:cubicBezTo>
                  <a:lnTo>
                    <a:pt x="266" y="113"/>
                  </a:lnTo>
                  <a:close/>
                  <a:moveTo>
                    <a:pt x="233" y="42"/>
                  </a:moveTo>
                  <a:cubicBezTo>
                    <a:pt x="229" y="139"/>
                    <a:pt x="229" y="139"/>
                    <a:pt x="229" y="139"/>
                  </a:cubicBezTo>
                  <a:cubicBezTo>
                    <a:pt x="228" y="139"/>
                    <a:pt x="226" y="139"/>
                    <a:pt x="224" y="139"/>
                  </a:cubicBezTo>
                  <a:cubicBezTo>
                    <a:pt x="222" y="139"/>
                    <a:pt x="219" y="139"/>
                    <a:pt x="216" y="140"/>
                  </a:cubicBezTo>
                  <a:cubicBezTo>
                    <a:pt x="210" y="42"/>
                    <a:pt x="210" y="42"/>
                    <a:pt x="210" y="42"/>
                  </a:cubicBezTo>
                  <a:lnTo>
                    <a:pt x="233" y="42"/>
                  </a:lnTo>
                  <a:close/>
                  <a:moveTo>
                    <a:pt x="158" y="42"/>
                  </a:moveTo>
                  <a:cubicBezTo>
                    <a:pt x="187" y="144"/>
                    <a:pt x="187" y="144"/>
                    <a:pt x="187" y="144"/>
                  </a:cubicBezTo>
                  <a:cubicBezTo>
                    <a:pt x="183" y="146"/>
                    <a:pt x="179" y="147"/>
                    <a:pt x="175" y="149"/>
                  </a:cubicBezTo>
                  <a:cubicBezTo>
                    <a:pt x="133" y="42"/>
                    <a:pt x="133" y="42"/>
                    <a:pt x="133" y="42"/>
                  </a:cubicBezTo>
                  <a:lnTo>
                    <a:pt x="158" y="42"/>
                  </a:lnTo>
                  <a:close/>
                  <a:moveTo>
                    <a:pt x="42" y="42"/>
                  </a:moveTo>
                  <a:cubicBezTo>
                    <a:pt x="68" y="42"/>
                    <a:pt x="68" y="42"/>
                    <a:pt x="68" y="4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6" y="165"/>
                    <a:pt x="142" y="167"/>
                    <a:pt x="139" y="170"/>
                  </a:cubicBezTo>
                  <a:cubicBezTo>
                    <a:pt x="42" y="52"/>
                    <a:pt x="42" y="52"/>
                    <a:pt x="42" y="52"/>
                  </a:cubicBezTo>
                  <a:lnTo>
                    <a:pt x="42" y="42"/>
                  </a:lnTo>
                  <a:close/>
                  <a:moveTo>
                    <a:pt x="42" y="131"/>
                  </a:moveTo>
                  <a:cubicBezTo>
                    <a:pt x="118" y="191"/>
                    <a:pt x="118" y="191"/>
                    <a:pt x="118" y="191"/>
                  </a:cubicBezTo>
                  <a:cubicBezTo>
                    <a:pt x="116" y="194"/>
                    <a:pt x="113" y="198"/>
                    <a:pt x="111" y="202"/>
                  </a:cubicBezTo>
                  <a:cubicBezTo>
                    <a:pt x="42" y="158"/>
                    <a:pt x="42" y="158"/>
                    <a:pt x="42" y="158"/>
                  </a:cubicBezTo>
                  <a:lnTo>
                    <a:pt x="42" y="131"/>
                  </a:lnTo>
                  <a:close/>
                  <a:moveTo>
                    <a:pt x="42" y="207"/>
                  </a:moveTo>
                  <a:cubicBezTo>
                    <a:pt x="98" y="228"/>
                    <a:pt x="98" y="228"/>
                    <a:pt x="98" y="228"/>
                  </a:cubicBezTo>
                  <a:cubicBezTo>
                    <a:pt x="96" y="232"/>
                    <a:pt x="95" y="236"/>
                    <a:pt x="94" y="241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42" y="228"/>
                    <a:pt x="42" y="228"/>
                    <a:pt x="42" y="228"/>
                  </a:cubicBezTo>
                  <a:lnTo>
                    <a:pt x="42" y="207"/>
                  </a:lnTo>
                  <a:close/>
                  <a:moveTo>
                    <a:pt x="42" y="267"/>
                  </a:moveTo>
                  <a:cubicBezTo>
                    <a:pt x="90" y="269"/>
                    <a:pt x="90" y="269"/>
                    <a:pt x="90" y="269"/>
                  </a:cubicBezTo>
                  <a:cubicBezTo>
                    <a:pt x="89" y="271"/>
                    <a:pt x="89" y="273"/>
                    <a:pt x="89" y="274"/>
                  </a:cubicBezTo>
                  <a:cubicBezTo>
                    <a:pt x="89" y="277"/>
                    <a:pt x="90" y="280"/>
                    <a:pt x="90" y="282"/>
                  </a:cubicBezTo>
                  <a:cubicBezTo>
                    <a:pt x="42" y="285"/>
                    <a:pt x="42" y="285"/>
                    <a:pt x="42" y="285"/>
                  </a:cubicBezTo>
                  <a:lnTo>
                    <a:pt x="42" y="267"/>
                  </a:lnTo>
                  <a:close/>
                  <a:moveTo>
                    <a:pt x="407" y="508"/>
                  </a:moveTo>
                  <a:cubicBezTo>
                    <a:pt x="359" y="508"/>
                    <a:pt x="359" y="508"/>
                    <a:pt x="359" y="508"/>
                  </a:cubicBezTo>
                  <a:cubicBezTo>
                    <a:pt x="352" y="502"/>
                    <a:pt x="346" y="499"/>
                    <a:pt x="334" y="499"/>
                  </a:cubicBezTo>
                  <a:cubicBezTo>
                    <a:pt x="322" y="499"/>
                    <a:pt x="315" y="502"/>
                    <a:pt x="309" y="508"/>
                  </a:cubicBezTo>
                  <a:cubicBezTo>
                    <a:pt x="206" y="508"/>
                    <a:pt x="206" y="508"/>
                    <a:pt x="206" y="508"/>
                  </a:cubicBezTo>
                  <a:cubicBezTo>
                    <a:pt x="199" y="502"/>
                    <a:pt x="192" y="499"/>
                    <a:pt x="180" y="499"/>
                  </a:cubicBezTo>
                  <a:cubicBezTo>
                    <a:pt x="169" y="499"/>
                    <a:pt x="162" y="502"/>
                    <a:pt x="155" y="508"/>
                  </a:cubicBezTo>
                  <a:cubicBezTo>
                    <a:pt x="52" y="508"/>
                    <a:pt x="52" y="508"/>
                    <a:pt x="52" y="508"/>
                  </a:cubicBezTo>
                  <a:cubicBezTo>
                    <a:pt x="49" y="505"/>
                    <a:pt x="46" y="503"/>
                    <a:pt x="42" y="501"/>
                  </a:cubicBezTo>
                  <a:cubicBezTo>
                    <a:pt x="42" y="475"/>
                    <a:pt x="42" y="475"/>
                    <a:pt x="42" y="475"/>
                  </a:cubicBezTo>
                  <a:cubicBezTo>
                    <a:pt x="56" y="478"/>
                    <a:pt x="66" y="485"/>
                    <a:pt x="73" y="492"/>
                  </a:cubicBezTo>
                  <a:cubicBezTo>
                    <a:pt x="83" y="499"/>
                    <a:pt x="89" y="504"/>
                    <a:pt x="104" y="504"/>
                  </a:cubicBezTo>
                  <a:cubicBezTo>
                    <a:pt x="118" y="504"/>
                    <a:pt x="125" y="499"/>
                    <a:pt x="134" y="492"/>
                  </a:cubicBezTo>
                  <a:cubicBezTo>
                    <a:pt x="144" y="483"/>
                    <a:pt x="157" y="473"/>
                    <a:pt x="180" y="473"/>
                  </a:cubicBezTo>
                  <a:cubicBezTo>
                    <a:pt x="204" y="473"/>
                    <a:pt x="217" y="483"/>
                    <a:pt x="227" y="492"/>
                  </a:cubicBezTo>
                  <a:cubicBezTo>
                    <a:pt x="236" y="499"/>
                    <a:pt x="243" y="504"/>
                    <a:pt x="257" y="504"/>
                  </a:cubicBezTo>
                  <a:cubicBezTo>
                    <a:pt x="272" y="504"/>
                    <a:pt x="278" y="499"/>
                    <a:pt x="288" y="492"/>
                  </a:cubicBezTo>
                  <a:cubicBezTo>
                    <a:pt x="298" y="483"/>
                    <a:pt x="310" y="473"/>
                    <a:pt x="334" y="473"/>
                  </a:cubicBezTo>
                  <a:cubicBezTo>
                    <a:pt x="358" y="473"/>
                    <a:pt x="370" y="483"/>
                    <a:pt x="380" y="492"/>
                  </a:cubicBezTo>
                  <a:cubicBezTo>
                    <a:pt x="389" y="498"/>
                    <a:pt x="395" y="503"/>
                    <a:pt x="407" y="504"/>
                  </a:cubicBezTo>
                  <a:lnTo>
                    <a:pt x="407" y="508"/>
                  </a:lnTo>
                  <a:close/>
                  <a:moveTo>
                    <a:pt x="407" y="457"/>
                  </a:moveTo>
                  <a:cubicBezTo>
                    <a:pt x="407" y="457"/>
                    <a:pt x="407" y="457"/>
                    <a:pt x="407" y="457"/>
                  </a:cubicBezTo>
                  <a:cubicBezTo>
                    <a:pt x="383" y="457"/>
                    <a:pt x="370" y="446"/>
                    <a:pt x="360" y="438"/>
                  </a:cubicBezTo>
                  <a:cubicBezTo>
                    <a:pt x="351" y="431"/>
                    <a:pt x="345" y="425"/>
                    <a:pt x="330" y="425"/>
                  </a:cubicBezTo>
                  <a:cubicBezTo>
                    <a:pt x="315" y="425"/>
                    <a:pt x="309" y="431"/>
                    <a:pt x="300" y="438"/>
                  </a:cubicBezTo>
                  <a:cubicBezTo>
                    <a:pt x="290" y="446"/>
                    <a:pt x="277" y="457"/>
                    <a:pt x="253" y="457"/>
                  </a:cubicBezTo>
                  <a:cubicBezTo>
                    <a:pt x="229" y="457"/>
                    <a:pt x="217" y="446"/>
                    <a:pt x="207" y="438"/>
                  </a:cubicBezTo>
                  <a:cubicBezTo>
                    <a:pt x="198" y="431"/>
                    <a:pt x="191" y="425"/>
                    <a:pt x="176" y="425"/>
                  </a:cubicBezTo>
                  <a:cubicBezTo>
                    <a:pt x="162" y="425"/>
                    <a:pt x="155" y="431"/>
                    <a:pt x="146" y="438"/>
                  </a:cubicBezTo>
                  <a:cubicBezTo>
                    <a:pt x="136" y="446"/>
                    <a:pt x="123" y="457"/>
                    <a:pt x="100" y="457"/>
                  </a:cubicBezTo>
                  <a:cubicBezTo>
                    <a:pt x="76" y="457"/>
                    <a:pt x="63" y="446"/>
                    <a:pt x="53" y="438"/>
                  </a:cubicBezTo>
                  <a:cubicBezTo>
                    <a:pt x="49" y="435"/>
                    <a:pt x="46" y="432"/>
                    <a:pt x="42" y="430"/>
                  </a:cubicBezTo>
                  <a:cubicBezTo>
                    <a:pt x="42" y="402"/>
                    <a:pt x="42" y="402"/>
                    <a:pt x="42" y="402"/>
                  </a:cubicBezTo>
                  <a:cubicBezTo>
                    <a:pt x="54" y="406"/>
                    <a:pt x="62" y="413"/>
                    <a:pt x="69" y="418"/>
                  </a:cubicBezTo>
                  <a:cubicBezTo>
                    <a:pt x="79" y="426"/>
                    <a:pt x="85" y="431"/>
                    <a:pt x="100" y="431"/>
                  </a:cubicBezTo>
                  <a:cubicBezTo>
                    <a:pt x="114" y="431"/>
                    <a:pt x="121" y="426"/>
                    <a:pt x="130" y="418"/>
                  </a:cubicBezTo>
                  <a:cubicBezTo>
                    <a:pt x="140" y="410"/>
                    <a:pt x="153" y="400"/>
                    <a:pt x="176" y="400"/>
                  </a:cubicBezTo>
                  <a:cubicBezTo>
                    <a:pt x="200" y="400"/>
                    <a:pt x="213" y="410"/>
                    <a:pt x="223" y="418"/>
                  </a:cubicBezTo>
                  <a:cubicBezTo>
                    <a:pt x="232" y="426"/>
                    <a:pt x="239" y="431"/>
                    <a:pt x="253" y="431"/>
                  </a:cubicBezTo>
                  <a:cubicBezTo>
                    <a:pt x="268" y="431"/>
                    <a:pt x="274" y="426"/>
                    <a:pt x="284" y="418"/>
                  </a:cubicBezTo>
                  <a:cubicBezTo>
                    <a:pt x="294" y="410"/>
                    <a:pt x="306" y="400"/>
                    <a:pt x="330" y="400"/>
                  </a:cubicBezTo>
                  <a:cubicBezTo>
                    <a:pt x="354" y="400"/>
                    <a:pt x="366" y="410"/>
                    <a:pt x="376" y="418"/>
                  </a:cubicBezTo>
                  <a:cubicBezTo>
                    <a:pt x="385" y="426"/>
                    <a:pt x="392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lnTo>
                    <a:pt x="407" y="457"/>
                  </a:lnTo>
                  <a:close/>
                  <a:moveTo>
                    <a:pt x="407" y="386"/>
                  </a:moveTo>
                  <a:cubicBezTo>
                    <a:pt x="407" y="386"/>
                    <a:pt x="407" y="386"/>
                    <a:pt x="407" y="386"/>
                  </a:cubicBezTo>
                  <a:cubicBezTo>
                    <a:pt x="383" y="386"/>
                    <a:pt x="370" y="376"/>
                    <a:pt x="360" y="368"/>
                  </a:cubicBezTo>
                  <a:cubicBezTo>
                    <a:pt x="351" y="361"/>
                    <a:pt x="345" y="355"/>
                    <a:pt x="330" y="355"/>
                  </a:cubicBezTo>
                  <a:cubicBezTo>
                    <a:pt x="315" y="355"/>
                    <a:pt x="309" y="361"/>
                    <a:pt x="300" y="368"/>
                  </a:cubicBezTo>
                  <a:cubicBezTo>
                    <a:pt x="290" y="376"/>
                    <a:pt x="277" y="386"/>
                    <a:pt x="253" y="386"/>
                  </a:cubicBezTo>
                  <a:cubicBezTo>
                    <a:pt x="229" y="386"/>
                    <a:pt x="217" y="376"/>
                    <a:pt x="207" y="368"/>
                  </a:cubicBezTo>
                  <a:cubicBezTo>
                    <a:pt x="198" y="361"/>
                    <a:pt x="191" y="355"/>
                    <a:pt x="176" y="355"/>
                  </a:cubicBezTo>
                  <a:cubicBezTo>
                    <a:pt x="162" y="355"/>
                    <a:pt x="155" y="361"/>
                    <a:pt x="146" y="368"/>
                  </a:cubicBezTo>
                  <a:cubicBezTo>
                    <a:pt x="136" y="376"/>
                    <a:pt x="123" y="386"/>
                    <a:pt x="100" y="386"/>
                  </a:cubicBezTo>
                  <a:cubicBezTo>
                    <a:pt x="76" y="386"/>
                    <a:pt x="63" y="376"/>
                    <a:pt x="53" y="368"/>
                  </a:cubicBezTo>
                  <a:cubicBezTo>
                    <a:pt x="49" y="365"/>
                    <a:pt x="46" y="362"/>
                    <a:pt x="42" y="360"/>
                  </a:cubicBezTo>
                  <a:cubicBezTo>
                    <a:pt x="42" y="332"/>
                    <a:pt x="42" y="332"/>
                    <a:pt x="42" y="332"/>
                  </a:cubicBezTo>
                  <a:cubicBezTo>
                    <a:pt x="54" y="336"/>
                    <a:pt x="62" y="342"/>
                    <a:pt x="69" y="348"/>
                  </a:cubicBezTo>
                  <a:cubicBezTo>
                    <a:pt x="79" y="355"/>
                    <a:pt x="85" y="361"/>
                    <a:pt x="100" y="361"/>
                  </a:cubicBezTo>
                  <a:cubicBezTo>
                    <a:pt x="114" y="361"/>
                    <a:pt x="121" y="355"/>
                    <a:pt x="130" y="348"/>
                  </a:cubicBezTo>
                  <a:cubicBezTo>
                    <a:pt x="140" y="340"/>
                    <a:pt x="153" y="330"/>
                    <a:pt x="176" y="330"/>
                  </a:cubicBezTo>
                  <a:cubicBezTo>
                    <a:pt x="200" y="330"/>
                    <a:pt x="213" y="340"/>
                    <a:pt x="223" y="348"/>
                  </a:cubicBezTo>
                  <a:cubicBezTo>
                    <a:pt x="232" y="355"/>
                    <a:pt x="239" y="361"/>
                    <a:pt x="253" y="361"/>
                  </a:cubicBezTo>
                  <a:cubicBezTo>
                    <a:pt x="268" y="361"/>
                    <a:pt x="274" y="355"/>
                    <a:pt x="284" y="348"/>
                  </a:cubicBezTo>
                  <a:cubicBezTo>
                    <a:pt x="294" y="340"/>
                    <a:pt x="306" y="330"/>
                    <a:pt x="330" y="330"/>
                  </a:cubicBezTo>
                  <a:cubicBezTo>
                    <a:pt x="354" y="330"/>
                    <a:pt x="366" y="340"/>
                    <a:pt x="376" y="348"/>
                  </a:cubicBezTo>
                  <a:cubicBezTo>
                    <a:pt x="385" y="355"/>
                    <a:pt x="392" y="361"/>
                    <a:pt x="407" y="361"/>
                  </a:cubicBezTo>
                  <a:cubicBezTo>
                    <a:pt x="407" y="361"/>
                    <a:pt x="407" y="361"/>
                    <a:pt x="407" y="361"/>
                  </a:cubicBezTo>
                  <a:lnTo>
                    <a:pt x="407" y="386"/>
                  </a:lnTo>
                  <a:close/>
                  <a:moveTo>
                    <a:pt x="407" y="281"/>
                  </a:moveTo>
                  <a:cubicBezTo>
                    <a:pt x="359" y="279"/>
                    <a:pt x="359" y="279"/>
                    <a:pt x="359" y="279"/>
                  </a:cubicBezTo>
                  <a:cubicBezTo>
                    <a:pt x="359" y="277"/>
                    <a:pt x="359" y="276"/>
                    <a:pt x="359" y="274"/>
                  </a:cubicBezTo>
                  <a:cubicBezTo>
                    <a:pt x="359" y="271"/>
                    <a:pt x="359" y="269"/>
                    <a:pt x="359" y="266"/>
                  </a:cubicBezTo>
                  <a:cubicBezTo>
                    <a:pt x="407" y="263"/>
                    <a:pt x="407" y="263"/>
                    <a:pt x="407" y="263"/>
                  </a:cubicBezTo>
                  <a:lnTo>
                    <a:pt x="407" y="281"/>
                  </a:lnTo>
                  <a:close/>
                  <a:moveTo>
                    <a:pt x="407" y="222"/>
                  </a:moveTo>
                  <a:cubicBezTo>
                    <a:pt x="354" y="237"/>
                    <a:pt x="354" y="237"/>
                    <a:pt x="354" y="237"/>
                  </a:cubicBezTo>
                  <a:cubicBezTo>
                    <a:pt x="353" y="233"/>
                    <a:pt x="351" y="229"/>
                    <a:pt x="350" y="225"/>
                  </a:cubicBezTo>
                  <a:cubicBezTo>
                    <a:pt x="407" y="202"/>
                    <a:pt x="407" y="202"/>
                    <a:pt x="407" y="202"/>
                  </a:cubicBezTo>
                  <a:lnTo>
                    <a:pt x="407" y="222"/>
                  </a:lnTo>
                  <a:close/>
                  <a:moveTo>
                    <a:pt x="407" y="152"/>
                  </a:moveTo>
                  <a:cubicBezTo>
                    <a:pt x="336" y="199"/>
                    <a:pt x="336" y="199"/>
                    <a:pt x="336" y="199"/>
                  </a:cubicBezTo>
                  <a:cubicBezTo>
                    <a:pt x="334" y="195"/>
                    <a:pt x="331" y="192"/>
                    <a:pt x="328" y="188"/>
                  </a:cubicBezTo>
                  <a:cubicBezTo>
                    <a:pt x="407" y="124"/>
                    <a:pt x="407" y="124"/>
                    <a:pt x="407" y="124"/>
                  </a:cubicBezTo>
                  <a:lnTo>
                    <a:pt x="407" y="152"/>
                  </a:lnTo>
                  <a:close/>
                  <a:moveTo>
                    <a:pt x="495" y="211"/>
                  </a:moveTo>
                  <a:cubicBezTo>
                    <a:pt x="521" y="211"/>
                    <a:pt x="521" y="211"/>
                    <a:pt x="521" y="211"/>
                  </a:cubicBezTo>
                  <a:cubicBezTo>
                    <a:pt x="570" y="292"/>
                    <a:pt x="570" y="292"/>
                    <a:pt x="570" y="292"/>
                  </a:cubicBezTo>
                  <a:cubicBezTo>
                    <a:pt x="570" y="211"/>
                    <a:pt x="570" y="211"/>
                    <a:pt x="570" y="211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595" y="334"/>
                    <a:pt x="595" y="334"/>
                    <a:pt x="595" y="334"/>
                  </a:cubicBezTo>
                  <a:cubicBezTo>
                    <a:pt x="570" y="334"/>
                    <a:pt x="570" y="334"/>
                    <a:pt x="570" y="334"/>
                  </a:cubicBezTo>
                  <a:cubicBezTo>
                    <a:pt x="521" y="253"/>
                    <a:pt x="521" y="253"/>
                    <a:pt x="521" y="253"/>
                  </a:cubicBezTo>
                  <a:cubicBezTo>
                    <a:pt x="521" y="334"/>
                    <a:pt x="521" y="334"/>
                    <a:pt x="521" y="334"/>
                  </a:cubicBezTo>
                  <a:cubicBezTo>
                    <a:pt x="495" y="334"/>
                    <a:pt x="495" y="334"/>
                    <a:pt x="495" y="334"/>
                  </a:cubicBezTo>
                  <a:lnTo>
                    <a:pt x="495" y="211"/>
                  </a:lnTo>
                  <a:close/>
                  <a:moveTo>
                    <a:pt x="618" y="506"/>
                  </a:moveTo>
                  <a:cubicBezTo>
                    <a:pt x="608" y="506"/>
                    <a:pt x="608" y="506"/>
                    <a:pt x="608" y="506"/>
                  </a:cubicBezTo>
                  <a:cubicBezTo>
                    <a:pt x="608" y="453"/>
                    <a:pt x="608" y="453"/>
                    <a:pt x="608" y="453"/>
                  </a:cubicBezTo>
                  <a:cubicBezTo>
                    <a:pt x="609" y="398"/>
                    <a:pt x="609" y="398"/>
                    <a:pt x="609" y="398"/>
                  </a:cubicBezTo>
                  <a:cubicBezTo>
                    <a:pt x="563" y="506"/>
                    <a:pt x="563" y="506"/>
                    <a:pt x="563" y="506"/>
                  </a:cubicBezTo>
                  <a:cubicBezTo>
                    <a:pt x="555" y="506"/>
                    <a:pt x="555" y="506"/>
                    <a:pt x="555" y="506"/>
                  </a:cubicBezTo>
                  <a:cubicBezTo>
                    <a:pt x="510" y="398"/>
                    <a:pt x="510" y="398"/>
                    <a:pt x="510" y="398"/>
                  </a:cubicBezTo>
                  <a:cubicBezTo>
                    <a:pt x="510" y="452"/>
                    <a:pt x="510" y="452"/>
                    <a:pt x="510" y="452"/>
                  </a:cubicBezTo>
                  <a:cubicBezTo>
                    <a:pt x="510" y="506"/>
                    <a:pt x="510" y="506"/>
                    <a:pt x="510" y="506"/>
                  </a:cubicBezTo>
                  <a:cubicBezTo>
                    <a:pt x="500" y="506"/>
                    <a:pt x="500" y="506"/>
                    <a:pt x="500" y="506"/>
                  </a:cubicBezTo>
                  <a:cubicBezTo>
                    <a:pt x="500" y="384"/>
                    <a:pt x="500" y="384"/>
                    <a:pt x="500" y="384"/>
                  </a:cubicBezTo>
                  <a:cubicBezTo>
                    <a:pt x="514" y="384"/>
                    <a:pt x="514" y="384"/>
                    <a:pt x="514" y="384"/>
                  </a:cubicBezTo>
                  <a:cubicBezTo>
                    <a:pt x="559" y="492"/>
                    <a:pt x="559" y="492"/>
                    <a:pt x="559" y="492"/>
                  </a:cubicBezTo>
                  <a:cubicBezTo>
                    <a:pt x="604" y="384"/>
                    <a:pt x="604" y="384"/>
                    <a:pt x="604" y="384"/>
                  </a:cubicBezTo>
                  <a:cubicBezTo>
                    <a:pt x="618" y="384"/>
                    <a:pt x="618" y="384"/>
                    <a:pt x="618" y="384"/>
                  </a:cubicBezTo>
                  <a:lnTo>
                    <a:pt x="618" y="506"/>
                  </a:lnTo>
                  <a:close/>
                  <a:moveTo>
                    <a:pt x="720" y="506"/>
                  </a:moveTo>
                  <a:cubicBezTo>
                    <a:pt x="649" y="506"/>
                    <a:pt x="649" y="506"/>
                    <a:pt x="649" y="506"/>
                  </a:cubicBezTo>
                  <a:cubicBezTo>
                    <a:pt x="649" y="384"/>
                    <a:pt x="649" y="384"/>
                    <a:pt x="649" y="384"/>
                  </a:cubicBezTo>
                  <a:cubicBezTo>
                    <a:pt x="660" y="384"/>
                    <a:pt x="660" y="384"/>
                    <a:pt x="660" y="384"/>
                  </a:cubicBezTo>
                  <a:cubicBezTo>
                    <a:pt x="660" y="497"/>
                    <a:pt x="660" y="497"/>
                    <a:pt x="660" y="497"/>
                  </a:cubicBezTo>
                  <a:cubicBezTo>
                    <a:pt x="720" y="497"/>
                    <a:pt x="720" y="497"/>
                    <a:pt x="720" y="497"/>
                  </a:cubicBezTo>
                  <a:lnTo>
                    <a:pt x="720" y="506"/>
                  </a:lnTo>
                  <a:close/>
                  <a:moveTo>
                    <a:pt x="823" y="491"/>
                  </a:moveTo>
                  <a:cubicBezTo>
                    <a:pt x="819" y="497"/>
                    <a:pt x="814" y="501"/>
                    <a:pt x="806" y="503"/>
                  </a:cubicBezTo>
                  <a:cubicBezTo>
                    <a:pt x="798" y="506"/>
                    <a:pt x="790" y="508"/>
                    <a:pt x="780" y="508"/>
                  </a:cubicBezTo>
                  <a:cubicBezTo>
                    <a:pt x="771" y="508"/>
                    <a:pt x="762" y="505"/>
                    <a:pt x="755" y="501"/>
                  </a:cubicBezTo>
                  <a:cubicBezTo>
                    <a:pt x="747" y="496"/>
                    <a:pt x="741" y="490"/>
                    <a:pt x="737" y="481"/>
                  </a:cubicBezTo>
                  <a:cubicBezTo>
                    <a:pt x="733" y="473"/>
                    <a:pt x="731" y="463"/>
                    <a:pt x="731" y="452"/>
                  </a:cubicBezTo>
                  <a:cubicBezTo>
                    <a:pt x="731" y="437"/>
                    <a:pt x="731" y="437"/>
                    <a:pt x="731" y="437"/>
                  </a:cubicBezTo>
                  <a:cubicBezTo>
                    <a:pt x="731" y="420"/>
                    <a:pt x="735" y="406"/>
                    <a:pt x="744" y="397"/>
                  </a:cubicBezTo>
                  <a:cubicBezTo>
                    <a:pt x="753" y="387"/>
                    <a:pt x="764" y="382"/>
                    <a:pt x="779" y="382"/>
                  </a:cubicBezTo>
                  <a:cubicBezTo>
                    <a:pt x="791" y="382"/>
                    <a:pt x="801" y="385"/>
                    <a:pt x="809" y="391"/>
                  </a:cubicBezTo>
                  <a:cubicBezTo>
                    <a:pt x="817" y="398"/>
                    <a:pt x="821" y="407"/>
                    <a:pt x="823" y="418"/>
                  </a:cubicBezTo>
                  <a:cubicBezTo>
                    <a:pt x="812" y="418"/>
                    <a:pt x="812" y="418"/>
                    <a:pt x="812" y="418"/>
                  </a:cubicBezTo>
                  <a:cubicBezTo>
                    <a:pt x="811" y="409"/>
                    <a:pt x="807" y="402"/>
                    <a:pt x="801" y="398"/>
                  </a:cubicBezTo>
                  <a:cubicBezTo>
                    <a:pt x="796" y="393"/>
                    <a:pt x="788" y="391"/>
                    <a:pt x="779" y="391"/>
                  </a:cubicBezTo>
                  <a:cubicBezTo>
                    <a:pt x="767" y="391"/>
                    <a:pt x="758" y="395"/>
                    <a:pt x="751" y="403"/>
                  </a:cubicBezTo>
                  <a:cubicBezTo>
                    <a:pt x="745" y="411"/>
                    <a:pt x="741" y="422"/>
                    <a:pt x="741" y="437"/>
                  </a:cubicBezTo>
                  <a:cubicBezTo>
                    <a:pt x="741" y="452"/>
                    <a:pt x="741" y="452"/>
                    <a:pt x="741" y="452"/>
                  </a:cubicBezTo>
                  <a:cubicBezTo>
                    <a:pt x="741" y="461"/>
                    <a:pt x="743" y="469"/>
                    <a:pt x="746" y="476"/>
                  </a:cubicBezTo>
                  <a:cubicBezTo>
                    <a:pt x="749" y="484"/>
                    <a:pt x="754" y="489"/>
                    <a:pt x="760" y="493"/>
                  </a:cubicBezTo>
                  <a:cubicBezTo>
                    <a:pt x="766" y="497"/>
                    <a:pt x="773" y="499"/>
                    <a:pt x="780" y="499"/>
                  </a:cubicBezTo>
                  <a:cubicBezTo>
                    <a:pt x="789" y="499"/>
                    <a:pt x="797" y="498"/>
                    <a:pt x="803" y="495"/>
                  </a:cubicBezTo>
                  <a:cubicBezTo>
                    <a:pt x="807" y="493"/>
                    <a:pt x="810" y="491"/>
                    <a:pt x="812" y="488"/>
                  </a:cubicBezTo>
                  <a:cubicBezTo>
                    <a:pt x="812" y="457"/>
                    <a:pt x="812" y="457"/>
                    <a:pt x="812" y="457"/>
                  </a:cubicBezTo>
                  <a:cubicBezTo>
                    <a:pt x="780" y="457"/>
                    <a:pt x="780" y="457"/>
                    <a:pt x="780" y="457"/>
                  </a:cubicBezTo>
                  <a:cubicBezTo>
                    <a:pt x="780" y="448"/>
                    <a:pt x="780" y="448"/>
                    <a:pt x="780" y="448"/>
                  </a:cubicBezTo>
                  <a:cubicBezTo>
                    <a:pt x="823" y="448"/>
                    <a:pt x="823" y="448"/>
                    <a:pt x="823" y="448"/>
                  </a:cubicBezTo>
                  <a:lnTo>
                    <a:pt x="823" y="491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Roboto" panose="02000000000000000000" pitchFamily="2" charset="0"/>
              </a:endParaRPr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F3A7747-7CEB-F34B-1725-1CA108A1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6" y="4337286"/>
            <a:ext cx="1493929" cy="423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D7C8F61-ABA6-D701-01E9-5AD5D51A7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631228"/>
            <a:ext cx="9190298" cy="423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D98AE4-5033-E1C8-F384-649351D38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118" y="3419201"/>
            <a:ext cx="373232" cy="6355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0BC5C33-0B6F-A090-BC47-670A0AA9EE99}"/>
              </a:ext>
            </a:extLst>
          </p:cNvPr>
          <p:cNvSpPr/>
          <p:nvPr/>
        </p:nvSpPr>
        <p:spPr>
          <a:xfrm>
            <a:off x="153622" y="3565681"/>
            <a:ext cx="524058" cy="524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371D8-C9EC-2C41-25A1-111F190C348C}"/>
              </a:ext>
            </a:extLst>
          </p:cNvPr>
          <p:cNvSpPr/>
          <p:nvPr/>
        </p:nvSpPr>
        <p:spPr>
          <a:xfrm>
            <a:off x="96310" y="4024059"/>
            <a:ext cx="114624" cy="114624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E3E82C-EB67-CB3A-D8FB-56B8ED0C5633}"/>
              </a:ext>
            </a:extLst>
          </p:cNvPr>
          <p:cNvGrpSpPr/>
          <p:nvPr/>
        </p:nvGrpSpPr>
        <p:grpSpPr>
          <a:xfrm>
            <a:off x="4291673" y="4164695"/>
            <a:ext cx="4342061" cy="886173"/>
            <a:chOff x="4522587" y="4064854"/>
            <a:chExt cx="4342061" cy="886173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CE83F2F-9BC3-1B5A-0DAA-79344BDC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4367CA8-7C46-2DFA-0C73-2025E85A7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B7161FB-1B76-0AC7-0560-C7E5AF99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94E0BC3-214F-CC68-A1CD-2606E632F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4D49604-681D-69DA-A6C6-8C8EAD44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08F6A1A-DFD5-5753-56C2-DF399308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02A7A4F-32DA-2277-1D3D-23454E83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69536"/>
      </p:ext>
    </p:extLst>
  </p:cSld>
  <p:clrMapOvr>
    <a:masterClrMapping/>
  </p:clrMapOvr>
  <p:transition spd="med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¿Qué vamos a ver?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01644" y="1052513"/>
            <a:ext cx="8235908" cy="394660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Tendencias actuales en diseño móvil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La búsqueda de la inspiración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Animaciones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Lottie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Gradientes, sombras y más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Border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.NET MAUI </a:t>
            </a:r>
            <a:r>
              <a:rPr lang="es-ES" sz="1800" dirty="0" err="1"/>
              <a:t>Graphics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Librerías de terceros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Preguntas &amp; Respuestas</a:t>
            </a:r>
          </a:p>
          <a:p>
            <a:pPr marL="0" indent="0"/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08D16D-565C-4978-8148-7565EE737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80" y="1455820"/>
            <a:ext cx="3543301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 actuales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Diseño de Apps móviles</a:t>
            </a:r>
          </a:p>
        </p:txBody>
      </p:sp>
    </p:spTree>
    <p:extLst>
      <p:ext uri="{BB962C8B-B14F-4D97-AF65-F5344CB8AC3E}">
        <p14:creationId xmlns:p14="http://schemas.microsoft.com/office/powerpoint/2010/main" val="986193519"/>
      </p:ext>
    </p:extLst>
  </p:cSld>
  <p:clrMapOvr>
    <a:masterClrMapping/>
  </p:clrMapOvr>
  <p:transition spd="med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387" y="1193217"/>
            <a:ext cx="2961184" cy="3149580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Más opciones de navegación.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Gradientes.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dinámicas.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gestos (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Swipe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lo más usado).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Flat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style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Dark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mode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ilustraciones.</a:t>
            </a: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Tendencias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diseño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Apps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móviles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shoes_app_iphone_color_bg">
            <a:hlinkClick r:id="" action="ppaction://media"/>
            <a:extLst>
              <a:ext uri="{FF2B5EF4-FFF2-40B4-BE49-F238E27FC236}">
                <a16:creationId xmlns:a16="http://schemas.microsoft.com/office/drawing/2014/main" id="{9A2BC665-A892-4C34-A983-53DE5A584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5895" y="1087064"/>
            <a:ext cx="4745283" cy="35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La búsqueda de la inspiración</a:t>
            </a:r>
          </a:p>
        </p:txBody>
      </p:sp>
    </p:spTree>
    <p:extLst>
      <p:ext uri="{BB962C8B-B14F-4D97-AF65-F5344CB8AC3E}">
        <p14:creationId xmlns:p14="http://schemas.microsoft.com/office/powerpoint/2010/main" val="4195838265"/>
      </p:ext>
    </p:extLst>
  </p:cSld>
  <p:clrMapOvr>
    <a:masterClrMapping/>
  </p:clrMapOvr>
  <p:transition spd="med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3581174" cy="3472233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Páginas donde poder buscar diseños creados por diseñadores. Ejemplo: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Dribbble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Combinar bien colores es importante.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Color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colores complementarios, compuestos, etc.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rgbClr val="287CE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Design </a:t>
            </a: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paletas usando Material Design.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MyFonts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Buscar fuentes, detectar fuente usada en una imagen, etc.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E2E85E-DF2C-4610-A913-509AD9911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967" y="1261364"/>
            <a:ext cx="4922843" cy="2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9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2874" y="1268016"/>
            <a:ext cx="5672773" cy="2375009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GoodLooking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2"/>
              </a:rPr>
              <a:t>https://github.com/jsuarezruiz/dotnet-maui-showcase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ejemplos Open Source de .NET MAUI con una interfaz visualmente atractiva.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Awesome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.NET MAUI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3"/>
              </a:rPr>
              <a:t>https://github.com/jsuarezruiz/awesome-dotnet-maui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controles,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herramientas, etc. Relacionadas con .NET MAUI.</a:t>
            </a:r>
          </a:p>
        </p:txBody>
      </p:sp>
      <p:pic>
        <p:nvPicPr>
          <p:cNvPr id="1026" name="Picture 2" descr="MauiPlanets">
            <a:extLst>
              <a:ext uri="{FF2B5EF4-FFF2-40B4-BE49-F238E27FC236}">
                <a16:creationId xmlns:a16="http://schemas.microsoft.com/office/drawing/2014/main" id="{8220300F-CD74-240B-5F98-9BC99B5A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52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492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Animaciones y transiciones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Sensación de fluidez y continuidad</a:t>
            </a:r>
          </a:p>
        </p:txBody>
      </p:sp>
    </p:spTree>
    <p:extLst>
      <p:ext uri="{BB962C8B-B14F-4D97-AF65-F5344CB8AC3E}">
        <p14:creationId xmlns:p14="http://schemas.microsoft.com/office/powerpoint/2010/main" val="1074457075"/>
      </p:ext>
    </p:extLst>
  </p:cSld>
  <p:clrMapOvr>
    <a:masterClrMapping/>
  </p:clrMapOvr>
  <p:transition spd="med">
    <p:blinds dir="vert"/>
  </p:transition>
</p:sld>
</file>

<file path=ppt/theme/theme1.xml><?xml version="1.0" encoding="utf-8"?>
<a:theme xmlns:a="http://schemas.openxmlformats.org/drawingml/2006/main" name="Tema de Office">
  <a:themeElements>
    <a:clrScheme name="Custom 1">
      <a:dk1>
        <a:srgbClr val="BA2536"/>
      </a:dk1>
      <a:lt1>
        <a:srgbClr val="FFFFFF"/>
      </a:lt1>
      <a:dk2>
        <a:srgbClr val="000000"/>
      </a:dk2>
      <a:lt2>
        <a:srgbClr val="E7E6E6"/>
      </a:lt2>
      <a:accent1>
        <a:srgbClr val="BA2536"/>
      </a:accent1>
      <a:accent2>
        <a:srgbClr val="F4904C"/>
      </a:accent2>
      <a:accent3>
        <a:srgbClr val="287CE1"/>
      </a:accent3>
      <a:accent4>
        <a:srgbClr val="002C61"/>
      </a:accent4>
      <a:accent5>
        <a:srgbClr val="2BBBC9"/>
      </a:accent5>
      <a:accent6>
        <a:srgbClr val="EC3832"/>
      </a:accent6>
      <a:hlink>
        <a:srgbClr val="287CE1"/>
      </a:hlink>
      <a:folHlink>
        <a:srgbClr val="002C6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02EA1DC-A978-2F4D-8044-E08DAF96E711}" vid="{CB55E6C6-3829-CA4C-A04A-96A193465F5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697746F3F954E812D0F6E57DE2779" ma:contentTypeVersion="44" ma:contentTypeDescription="Create a new document." ma:contentTypeScope="" ma:versionID="8fa512db58dbb11ab78d06c005d6184f">
  <xsd:schema xmlns:xsd="http://www.w3.org/2001/XMLSchema" xmlns:xs="http://www.w3.org/2001/XMLSchema" xmlns:p="http://schemas.microsoft.com/office/2006/metadata/properties" xmlns:ns2="aa39420d-f1e0-4dc3-8d77-a1f0e85c5df9" xmlns:ns3="4221678a-ff24-4d5c-8a86-4d4103c9abd8" xmlns:ns4="8bd039b8-3139-4f3c-9d63-38c81a2f1e89" xmlns:ns5="879a6817-d4aa-48e2-8485-5ca37d4f72f3" targetNamespace="http://schemas.microsoft.com/office/2006/metadata/properties" ma:root="true" ma:fieldsID="f44401a57dfc205acd4915495c976314" ns2:_="" ns3:_="" ns4:_="" ns5:_="">
    <xsd:import namespace="aa39420d-f1e0-4dc3-8d77-a1f0e85c5df9"/>
    <xsd:import namespace="4221678a-ff24-4d5c-8a86-4d4103c9abd8"/>
    <xsd:import namespace="8bd039b8-3139-4f3c-9d63-38c81a2f1e89"/>
    <xsd:import namespace="879a6817-d4aa-48e2-8485-5ca37d4f72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Link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2:MediaLengthInSeconds" minOccurs="0"/>
                <xsd:element ref="ns2:lcf76f155ced4ddcb4097134ff3c332f" minOccurs="0"/>
                <xsd:element ref="ns5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9420d-f1e0-4dc3-8d77-a1f0e85c5d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7" nillable="true" ma:displayName="Sign-off status" ma:internalName="_x0024_Resources_x003a_core_x002c_Signoff_Status_x003b_" ma:readOnly="false">
      <xsd:simpleType>
        <xsd:restriction base="dms:Text"/>
      </xsd:simpleType>
    </xsd:element>
    <xsd:element name="MediaServiceAutoTags" ma:index="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description="" ma:internalName="MediaServiceLocation" ma:readOnly="true">
      <xsd:simpleType>
        <xsd:restriction base="dms:Text"/>
      </xsd:simpleType>
    </xsd:element>
    <xsd:element name="Link" ma:index="14" nillable="true" ma:displayName="Link" ma:format="Hyperlink" ma:internalName="Link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36f74f50-eee4-4842-901b-8f0ed899af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21678a-ff24-4d5c-8a86-4d4103c9abd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039b8-3139-4f3c-9d63-38c81a2f1e89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a6817-d4aa-48e2-8485-5ca37d4f72f3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f87a5930-7036-4920-842a-1a6a4c4e3d81}" ma:internalName="TaxCatchAll" ma:showField="CatchAllData" ma:web="879a6817-d4aa-48e2-8485-5ca37d4f7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a39420d-f1e0-4dc3-8d77-a1f0e85c5df9" xsi:nil="true"/>
    <Link xmlns="aa39420d-f1e0-4dc3-8d77-a1f0e85c5df9">
      <Url xsi:nil="true"/>
      <Description xsi:nil="true"/>
    </Link>
    <TaxCatchAll xmlns="879a6817-d4aa-48e2-8485-5ca37d4f72f3" xsi:nil="true"/>
    <lcf76f155ced4ddcb4097134ff3c332f xmlns="aa39420d-f1e0-4dc3-8d77-a1f0e85c5df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611867-9740-499B-857A-DBCBCE70E7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1A9EDE-56D4-4A58-88EE-179AD29F8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9420d-f1e0-4dc3-8d77-a1f0e85c5df9"/>
    <ds:schemaRef ds:uri="4221678a-ff24-4d5c-8a86-4d4103c9abd8"/>
    <ds:schemaRef ds:uri="8bd039b8-3139-4f3c-9d63-38c81a2f1e89"/>
    <ds:schemaRef ds:uri="879a6817-d4aa-48e2-8485-5ca37d4f72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BEBF05-DAC6-4782-9F06-B934D4E7D7A4}">
  <ds:schemaRefs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b7277125-5cf2-4d3c-bf01-042c83284812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aa39420d-f1e0-4dc3-8d77-a1f0e85c5df9"/>
    <ds:schemaRef ds:uri="879a6817-d4aa-48e2-8485-5ca37d4f72f3"/>
  </ds:schemaRefs>
</ds:datastoreItem>
</file>

<file path=docMetadata/LabelInfo.xml><?xml version="1.0" encoding="utf-8"?>
<clbl:labelList xmlns:clbl="http://schemas.microsoft.com/office/2020/mipLabelMetadata">
  <clbl:label id="{3b07dc1f-22e7-4be1-ac66-a88bf3550222}" enabled="0" method="" siteId="{3b07dc1f-22e7-4be1-ac66-a88bf3550222}" removed="1"/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DotNet Malaga 2022_Beautiful_MAUI</Template>
  <TotalTime>44</TotalTime>
  <Words>769</Words>
  <Application>Microsoft Office PowerPoint</Application>
  <PresentationFormat>On-screen Show (16:9)</PresentationFormat>
  <Paragraphs>125</Paragraphs>
  <Slides>28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inherit</vt:lpstr>
      <vt:lpstr>Roboto</vt:lpstr>
      <vt:lpstr>Segoe UI</vt:lpstr>
      <vt:lpstr>Segoe UI </vt:lpstr>
      <vt:lpstr>Segoe UI Light (Títulos)</vt:lpstr>
      <vt:lpstr>Tema de Office</vt:lpstr>
      <vt:lpstr>Building Beautiful apps using .NET MAUI</vt:lpstr>
      <vt:lpstr>Javier Suárez Ruiz</vt:lpstr>
      <vt:lpstr>¿Qué vamos a ver?</vt:lpstr>
      <vt:lpstr>Tendencias actuales</vt:lpstr>
      <vt:lpstr>Tendencias en diseño de Apps móviles</vt:lpstr>
      <vt:lpstr>Tendencias</vt:lpstr>
      <vt:lpstr>La búsqueda de la inspiración</vt:lpstr>
      <vt:lpstr>La búsqueda de la inspiración</vt:lpstr>
      <vt:lpstr>Animaciones y transiciones</vt:lpstr>
      <vt:lpstr>Animaciones</vt:lpstr>
      <vt:lpstr>Animaciones</vt:lpstr>
      <vt:lpstr>Animaciones</vt:lpstr>
      <vt:lpstr>Animaciones</vt:lpstr>
      <vt:lpstr>Animaciones progresivas (ScrollView, CarouselView, etc.)</vt:lpstr>
      <vt:lpstr>DEMO</vt:lpstr>
      <vt:lpstr>Lottie</vt:lpstr>
      <vt:lpstr>Lottie </vt:lpstr>
      <vt:lpstr>Lottie</vt:lpstr>
      <vt:lpstr>DEMO</vt:lpstr>
      <vt:lpstr>Gradientes, sombras y más</vt:lpstr>
      <vt:lpstr>Border</vt:lpstr>
      <vt:lpstr>.NET MAUI Graphics</vt:lpstr>
      <vt:lpstr>Librerías de terceros</vt:lpstr>
      <vt:lpstr>Librerías de terceros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Beautiful apps using .NET MAUI</dc:title>
  <dc:creator>Javier Suárez Ruiz</dc:creator>
  <cp:lastModifiedBy>Javier Suárez Ruiz</cp:lastModifiedBy>
  <cp:revision>14</cp:revision>
  <dcterms:created xsi:type="dcterms:W3CDTF">2022-10-31T16:34:23Z</dcterms:created>
  <dcterms:modified xsi:type="dcterms:W3CDTF">2022-11-01T11:42:36Z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0x010100D5E697746F3F954E812D0F6E57DE2779</vt:lpwstr>
  </property>
  <property fmtid="{D5CDD505-2E9C-101B-9397-08002B2CF9AE}" pid="3" name="Order">
    <vt:r8>39000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